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0" r:id="rId6"/>
    <p:sldId id="264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1" autoAdjust="0"/>
    <p:restoredTop sz="86348" autoAdjust="0"/>
  </p:normalViewPr>
  <p:slideViewPr>
    <p:cSldViewPr>
      <p:cViewPr varScale="1">
        <p:scale>
          <a:sx n="62" d="100"/>
          <a:sy n="62" d="100"/>
        </p:scale>
        <p:origin x="-10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18/11/2015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Helvetica"/>
                <a:ea typeface="SimSun"/>
                <a:cs typeface="Times New Roman"/>
              </a:rPr>
              <a:t>Good Life Everyday</a:t>
            </a:r>
            <a:r>
              <a:rPr lang="en-US" b="1" dirty="0" smtClean="0">
                <a:solidFill>
                  <a:srgbClr val="000000"/>
                </a:solidFill>
                <a:latin typeface="Helvetica"/>
                <a:ea typeface="SimSun"/>
                <a:cs typeface="Times New Roman"/>
              </a:rPr>
              <a:t>.</a:t>
            </a:r>
            <a:endParaRPr lang="fr-CH" sz="4400" dirty="0">
              <a:ea typeface="Calibri"/>
              <a:cs typeface="Times New Roman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2703" y="1664944"/>
            <a:ext cx="5838593" cy="12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435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sz="2800" dirty="0" smtClean="0"/>
              <a:t>Historique</a:t>
            </a:r>
          </a:p>
          <a:p>
            <a:pPr lvl="1"/>
            <a:r>
              <a:rPr lang="fr-CH" sz="2400" dirty="0" smtClean="0"/>
              <a:t>Société suisse, fondée en 2005 par Gabriel Gagnère</a:t>
            </a:r>
          </a:p>
          <a:p>
            <a:pPr lvl="1"/>
            <a:r>
              <a:rPr lang="fr-CH" sz="2400" dirty="0" smtClean="0"/>
              <a:t>Stratégie inspirée des </a:t>
            </a:r>
            <a:r>
              <a:rPr lang="fr-CH" sz="2400" dirty="0" err="1" smtClean="0"/>
              <a:t>Keiretsu</a:t>
            </a:r>
            <a:r>
              <a:rPr lang="fr-CH" sz="2400" dirty="0" smtClean="0"/>
              <a:t> (conglomérat)</a:t>
            </a:r>
          </a:p>
          <a:p>
            <a:pPr lvl="1"/>
            <a:r>
              <a:rPr lang="fr-CH" sz="2400" dirty="0" smtClean="0"/>
              <a:t>Opération dans des secteurs diversifiés:</a:t>
            </a:r>
          </a:p>
          <a:p>
            <a:pPr lvl="2"/>
            <a:r>
              <a:rPr lang="fr-CH" sz="2300" dirty="0" smtClean="0"/>
              <a:t>L’électroménager, le mobilier, l’alimentaire, les boissons…</a:t>
            </a:r>
          </a:p>
          <a:p>
            <a:r>
              <a:rPr lang="fr-CH" sz="2800" dirty="0" smtClean="0"/>
              <a:t>Concept</a:t>
            </a:r>
            <a:endParaRPr lang="fr-CH" sz="2800" dirty="0"/>
          </a:p>
          <a:p>
            <a:pPr lvl="1"/>
            <a:r>
              <a:rPr lang="fr-CH" sz="2400" dirty="0" smtClean="0"/>
              <a:t>Une vie agréable tous les jours grâce à nos produits</a:t>
            </a:r>
            <a:endParaRPr lang="fr-CH" sz="2400" dirty="0"/>
          </a:p>
          <a:p>
            <a:pPr lvl="1"/>
            <a:r>
              <a:rPr lang="fr-CH" sz="2400" dirty="0" smtClean="0"/>
              <a:t>Être plus heureux = être plus productif</a:t>
            </a:r>
          </a:p>
          <a:p>
            <a:pPr lvl="1"/>
            <a:r>
              <a:rPr lang="fr-CH" sz="2400" dirty="0" smtClean="0"/>
              <a:t>Garder un prix abordable afin de satisfaire la majorité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000" y="275777"/>
            <a:ext cx="4680000" cy="100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912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2"/>
          </p:nvPr>
        </p:nvSpPr>
        <p:spPr>
          <a:xfrm>
            <a:off x="4749800" y="2204864"/>
            <a:ext cx="4038600" cy="3240000"/>
          </a:xfrm>
        </p:spPr>
        <p:txBody>
          <a:bodyPr/>
          <a:lstStyle/>
          <a:p>
            <a:r>
              <a:rPr lang="fr-CH" dirty="0" smtClean="0"/>
              <a:t>Produits Food &amp; Drinks</a:t>
            </a:r>
          </a:p>
          <a:p>
            <a:pPr lvl="1"/>
            <a:r>
              <a:rPr lang="fr-CH" dirty="0" smtClean="0"/>
              <a:t>Café PACHECO</a:t>
            </a:r>
          </a:p>
          <a:p>
            <a:pPr lvl="1"/>
            <a:r>
              <a:rPr lang="fr-CH" dirty="0" smtClean="0"/>
              <a:t>LOADED ENERGY</a:t>
            </a:r>
          </a:p>
          <a:p>
            <a:pPr lvl="1"/>
            <a:r>
              <a:rPr lang="fr-CH" dirty="0" smtClean="0"/>
              <a:t>NEKTAR ENERGY</a:t>
            </a:r>
            <a:endParaRPr lang="fr-CH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000" y="260648"/>
            <a:ext cx="4680000" cy="1009969"/>
          </a:xfrm>
          <a:prstGeom prst="rect">
            <a:avLst/>
          </a:prstGeom>
        </p:spPr>
      </p:pic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355600" y="2204864"/>
            <a:ext cx="4038600" cy="3240000"/>
          </a:xfrm>
        </p:spPr>
        <p:txBody>
          <a:bodyPr/>
          <a:lstStyle/>
          <a:p>
            <a:r>
              <a:rPr lang="fr-CH" dirty="0" smtClean="0"/>
              <a:t>Produits Non Food</a:t>
            </a:r>
          </a:p>
          <a:p>
            <a:pPr lvl="1"/>
            <a:r>
              <a:rPr lang="fr-CH" dirty="0" smtClean="0"/>
              <a:t>PROMERKA INDUSTRIES</a:t>
            </a:r>
          </a:p>
          <a:p>
            <a:pPr lvl="1"/>
            <a:r>
              <a:rPr lang="fr-CH" dirty="0" smtClean="0"/>
              <a:t>PROMERKA ELECTRIC</a:t>
            </a:r>
          </a:p>
          <a:p>
            <a:pPr lvl="1"/>
            <a:r>
              <a:rPr lang="fr-CH" dirty="0" smtClean="0"/>
              <a:t>PROMERKA BUSINESS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19907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000" y="294729"/>
            <a:ext cx="4680000" cy="1011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Produits Non Food</a:t>
            </a:r>
          </a:p>
          <a:p>
            <a:pPr lvl="1"/>
            <a:r>
              <a:rPr lang="fr-CH" dirty="0" smtClean="0"/>
              <a:t>PROMERKA INDUSTRIES</a:t>
            </a:r>
          </a:p>
          <a:p>
            <a:pPr lvl="2"/>
            <a:r>
              <a:rPr lang="fr-CH" dirty="0" smtClean="0"/>
              <a:t>Mobilier industriel et de chantier et accessoires</a:t>
            </a:r>
            <a:endParaRPr lang="fr-CH" dirty="0"/>
          </a:p>
          <a:p>
            <a:pPr lvl="1"/>
            <a:r>
              <a:rPr lang="fr-CH" dirty="0" smtClean="0"/>
              <a:t>PROMERKA ELECTRIC</a:t>
            </a:r>
          </a:p>
          <a:p>
            <a:pPr lvl="2"/>
            <a:r>
              <a:rPr lang="fr-CH" dirty="0" smtClean="0"/>
              <a:t>Réfrigérateurs, climatiseurs, éclairage, cuisine, etc.</a:t>
            </a:r>
          </a:p>
          <a:p>
            <a:pPr lvl="1"/>
            <a:r>
              <a:rPr lang="fr-CH" dirty="0" smtClean="0"/>
              <a:t>PROMERKA BUSINESS</a:t>
            </a:r>
          </a:p>
          <a:p>
            <a:pPr lvl="2"/>
            <a:r>
              <a:rPr lang="fr-CH" dirty="0" smtClean="0"/>
              <a:t>Mobilier de la marque Mobidea</a:t>
            </a:r>
          </a:p>
        </p:txBody>
      </p:sp>
    </p:spTree>
    <p:extLst>
      <p:ext uri="{BB962C8B-B14F-4D97-AF65-F5344CB8AC3E}">
        <p14:creationId xmlns:p14="http://schemas.microsoft.com/office/powerpoint/2010/main" val="2555153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000" y="294729"/>
            <a:ext cx="4680000" cy="1011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Produits Food &amp; Drinks</a:t>
            </a:r>
          </a:p>
          <a:p>
            <a:pPr lvl="1"/>
            <a:r>
              <a:rPr lang="fr-CH" dirty="0" smtClean="0"/>
              <a:t>Café PACHECO</a:t>
            </a:r>
          </a:p>
          <a:p>
            <a:pPr lvl="2"/>
            <a:r>
              <a:rPr lang="fr-CH" dirty="0" smtClean="0"/>
              <a:t>Un café unique, à l’arôme douce et élégante</a:t>
            </a:r>
            <a:endParaRPr lang="fr-CH" dirty="0"/>
          </a:p>
          <a:p>
            <a:pPr lvl="1"/>
            <a:r>
              <a:rPr lang="fr-CH" dirty="0" smtClean="0"/>
              <a:t>LOADED ENERGY</a:t>
            </a:r>
          </a:p>
          <a:p>
            <a:pPr lvl="2"/>
            <a:r>
              <a:rPr lang="fr-CH" dirty="0" smtClean="0"/>
              <a:t>Tout spécialement destiné aux jeunes, aux musiques électro et à tous ceux qui aiment faire la fête</a:t>
            </a:r>
          </a:p>
          <a:p>
            <a:pPr lvl="1"/>
            <a:r>
              <a:rPr lang="fr-CH" dirty="0" smtClean="0"/>
              <a:t>NEKTAR ENERGY</a:t>
            </a:r>
          </a:p>
          <a:p>
            <a:pPr lvl="2"/>
            <a:r>
              <a:rPr lang="fr-CH" dirty="0" smtClean="0"/>
              <a:t>Elégant et sobre, il vous procure l’énergie nécessaire pour avancer</a:t>
            </a:r>
          </a:p>
          <a:p>
            <a:pPr lvl="2"/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002113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000" y="294729"/>
            <a:ext cx="4680000" cy="1011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280" y="1593264"/>
            <a:ext cx="6601440" cy="421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9745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000" y="294729"/>
            <a:ext cx="4680000" cy="1011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92000" y="2529000"/>
            <a:ext cx="5760000" cy="1800000"/>
          </a:xfrm>
        </p:spPr>
        <p:txBody>
          <a:bodyPr>
            <a:noAutofit/>
          </a:bodyPr>
          <a:lstStyle/>
          <a:p>
            <a:pPr marL="0" lvl="2" indent="0" algn="ctr">
              <a:buNone/>
            </a:pPr>
            <a:r>
              <a:rPr lang="fr-CH" sz="4000" dirty="0" smtClean="0"/>
              <a:t>Visitez notre shop online</a:t>
            </a:r>
          </a:p>
          <a:p>
            <a:pPr marL="0" lvl="2" indent="0" algn="ctr">
              <a:buNone/>
            </a:pPr>
            <a:r>
              <a:rPr lang="fr-CH" sz="4000" dirty="0" smtClean="0"/>
              <a:t>promerka-shop.ch</a:t>
            </a:r>
          </a:p>
        </p:txBody>
      </p:sp>
    </p:spTree>
    <p:extLst>
      <p:ext uri="{BB962C8B-B14F-4D97-AF65-F5344CB8AC3E}">
        <p14:creationId xmlns:p14="http://schemas.microsoft.com/office/powerpoint/2010/main" val="8699673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167</Words>
  <Application>Microsoft Office PowerPoint</Application>
  <PresentationFormat>Affichage à l'écran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Mobika tfohrler</dc:creator>
  <cp:lastModifiedBy>Jelena Markovic</cp:lastModifiedBy>
  <cp:revision>21</cp:revision>
  <dcterms:created xsi:type="dcterms:W3CDTF">2015-08-24T11:47:16Z</dcterms:created>
  <dcterms:modified xsi:type="dcterms:W3CDTF">2015-11-18T16:29:12Z</dcterms:modified>
</cp:coreProperties>
</file>