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968022-2BF9-475C-9EB3-A9BBA32E5826}" type="doc">
      <dgm:prSet loTypeId="urn:microsoft.com/office/officeart/2005/8/layout/radial3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CH"/>
        </a:p>
      </dgm:t>
    </dgm:pt>
    <dgm:pt modelId="{EB45143D-240C-44DC-BBAC-0B077AAFA75F}">
      <dgm:prSet phldrT="[Texte]" custT="1"/>
      <dgm:spPr>
        <a:gradFill flip="none"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r>
            <a:rPr lang="fr-CH" sz="3000" dirty="0" smtClean="0"/>
            <a:t/>
          </a:r>
          <a:br>
            <a:rPr lang="fr-CH" sz="3000" dirty="0" smtClean="0"/>
          </a:br>
          <a:r>
            <a:rPr lang="fr-CH" sz="3000" dirty="0" err="1" smtClean="0"/>
            <a:t>Family</a:t>
          </a:r>
          <a:endParaRPr lang="fr-CH" sz="3000" dirty="0"/>
        </a:p>
      </dgm:t>
    </dgm:pt>
    <dgm:pt modelId="{B23C7363-F7C7-4852-A850-DFF1BB2DAB93}" type="parTrans" cxnId="{95201131-A123-47F4-97B1-A4372A9E655E}">
      <dgm:prSet/>
      <dgm:spPr/>
      <dgm:t>
        <a:bodyPr/>
        <a:lstStyle/>
        <a:p>
          <a:endParaRPr lang="fr-CH"/>
        </a:p>
      </dgm:t>
    </dgm:pt>
    <dgm:pt modelId="{B7FB8EB7-477F-4E84-99B5-5C59DCD39494}" type="sibTrans" cxnId="{95201131-A123-47F4-97B1-A4372A9E655E}">
      <dgm:prSet/>
      <dgm:spPr/>
      <dgm:t>
        <a:bodyPr/>
        <a:lstStyle/>
        <a:p>
          <a:endParaRPr lang="fr-CH"/>
        </a:p>
      </dgm:t>
    </dgm:pt>
    <dgm:pt modelId="{44001563-2132-4264-ADE2-EA8DC521738F}">
      <dgm:prSet phldrT="[Texte]" custT="1"/>
      <dgm:spPr/>
      <dgm:t>
        <a:bodyPr/>
        <a:lstStyle/>
        <a:p>
          <a:r>
            <a:rPr lang="fr-CH" sz="2400" b="1" dirty="0" smtClean="0"/>
            <a:t>Gabriel</a:t>
          </a:r>
          <a:r>
            <a:rPr lang="fr-CH" sz="1600" dirty="0" smtClean="0"/>
            <a:t/>
          </a:r>
          <a:br>
            <a:rPr lang="fr-CH" sz="1600" dirty="0" smtClean="0"/>
          </a:br>
          <a:r>
            <a:rPr lang="fr-CH" sz="1400" dirty="0" smtClean="0"/>
            <a:t>CEO</a:t>
          </a:r>
          <a:endParaRPr lang="fr-CH" sz="1600" dirty="0"/>
        </a:p>
      </dgm:t>
    </dgm:pt>
    <dgm:pt modelId="{4D5151A7-7070-4A52-9BE2-B2B24BE3F7B8}" type="parTrans" cxnId="{6241655C-355F-4C11-9A5A-AB1BD4E781CB}">
      <dgm:prSet/>
      <dgm:spPr/>
      <dgm:t>
        <a:bodyPr/>
        <a:lstStyle/>
        <a:p>
          <a:endParaRPr lang="fr-CH"/>
        </a:p>
      </dgm:t>
    </dgm:pt>
    <dgm:pt modelId="{3B466EDB-FFCD-453D-8A80-B4161C8C6D60}" type="sibTrans" cxnId="{6241655C-355F-4C11-9A5A-AB1BD4E781CB}">
      <dgm:prSet/>
      <dgm:spPr/>
      <dgm:t>
        <a:bodyPr/>
        <a:lstStyle/>
        <a:p>
          <a:endParaRPr lang="fr-CH"/>
        </a:p>
      </dgm:t>
    </dgm:pt>
    <dgm:pt modelId="{F335ABC2-2EB2-4256-81E9-5A476794670E}">
      <dgm:prSet phldrT="[Texte]" custT="1"/>
      <dgm:spPr/>
      <dgm:t>
        <a:bodyPr/>
        <a:lstStyle/>
        <a:p>
          <a:r>
            <a:rPr lang="fr-CH" sz="2400" b="1" dirty="0" smtClean="0"/>
            <a:t>Karolane</a:t>
          </a:r>
          <a:r>
            <a:rPr lang="fr-CH" sz="2400" dirty="0" smtClean="0"/>
            <a:t/>
          </a:r>
          <a:br>
            <a:rPr lang="fr-CH" sz="2400" dirty="0" smtClean="0"/>
          </a:br>
          <a:r>
            <a:rPr lang="fr-CH" sz="1400" dirty="0" smtClean="0"/>
            <a:t>Sales </a:t>
          </a:r>
          <a:r>
            <a:rPr lang="fr-CH" sz="1400" dirty="0" smtClean="0"/>
            <a:t>Manager</a:t>
          </a:r>
          <a:endParaRPr lang="fr-CH" sz="1400" dirty="0"/>
        </a:p>
      </dgm:t>
    </dgm:pt>
    <dgm:pt modelId="{BE39CB8C-AE17-4724-B0AD-3E7C7CDDC75A}" type="parTrans" cxnId="{CDE11881-44C5-4AF4-85F2-60293383F5F1}">
      <dgm:prSet/>
      <dgm:spPr/>
      <dgm:t>
        <a:bodyPr/>
        <a:lstStyle/>
        <a:p>
          <a:endParaRPr lang="fr-CH"/>
        </a:p>
      </dgm:t>
    </dgm:pt>
    <dgm:pt modelId="{E0022256-36C7-4017-9EAA-053EE8A46BC3}" type="sibTrans" cxnId="{CDE11881-44C5-4AF4-85F2-60293383F5F1}">
      <dgm:prSet/>
      <dgm:spPr/>
      <dgm:t>
        <a:bodyPr/>
        <a:lstStyle/>
        <a:p>
          <a:endParaRPr lang="fr-CH"/>
        </a:p>
      </dgm:t>
    </dgm:pt>
    <dgm:pt modelId="{5CC6BD07-E1D0-41D1-AB52-6D5E2C0AFD13}">
      <dgm:prSet phldrT="[Texte]" custT="1"/>
      <dgm:spPr/>
      <dgm:t>
        <a:bodyPr/>
        <a:lstStyle/>
        <a:p>
          <a:r>
            <a:rPr lang="fr-CH" sz="2400" b="1" dirty="0" smtClean="0"/>
            <a:t>Florian</a:t>
          </a:r>
          <a:r>
            <a:rPr lang="fr-CH" sz="2400" dirty="0" smtClean="0"/>
            <a:t/>
          </a:r>
          <a:br>
            <a:rPr lang="fr-CH" sz="2400" dirty="0" smtClean="0"/>
          </a:br>
          <a:r>
            <a:rPr lang="fr-CH" sz="1400" b="0" dirty="0" smtClean="0"/>
            <a:t>Product Manager</a:t>
          </a:r>
          <a:endParaRPr lang="fr-CH" sz="1400" b="0" dirty="0"/>
        </a:p>
      </dgm:t>
    </dgm:pt>
    <dgm:pt modelId="{BF25E7F7-B590-4180-977A-1948335D7650}" type="parTrans" cxnId="{CACCCA7B-91C5-4562-83AE-E198AE72BBBC}">
      <dgm:prSet/>
      <dgm:spPr/>
      <dgm:t>
        <a:bodyPr/>
        <a:lstStyle/>
        <a:p>
          <a:endParaRPr lang="fr-CH"/>
        </a:p>
      </dgm:t>
    </dgm:pt>
    <dgm:pt modelId="{F84E7E9C-64A3-477C-A14C-F274963122E8}" type="sibTrans" cxnId="{CACCCA7B-91C5-4562-83AE-E198AE72BBBC}">
      <dgm:prSet/>
      <dgm:spPr/>
      <dgm:t>
        <a:bodyPr/>
        <a:lstStyle/>
        <a:p>
          <a:endParaRPr lang="fr-CH"/>
        </a:p>
      </dgm:t>
    </dgm:pt>
    <dgm:pt modelId="{5AC3F630-8B84-4659-93CB-84780EDE070F}">
      <dgm:prSet phldrT="[Texte]" custT="1"/>
      <dgm:spPr/>
      <dgm:t>
        <a:bodyPr/>
        <a:lstStyle/>
        <a:p>
          <a:r>
            <a:rPr lang="fr-CH" sz="2400" b="1" dirty="0" smtClean="0"/>
            <a:t>Carlos</a:t>
          </a:r>
          <a:r>
            <a:rPr lang="fr-CH" sz="2600" dirty="0" smtClean="0"/>
            <a:t/>
          </a:r>
          <a:br>
            <a:rPr lang="fr-CH" sz="2600" dirty="0" smtClean="0"/>
          </a:br>
          <a:r>
            <a:rPr lang="fr-CH" sz="1400" dirty="0" err="1" smtClean="0"/>
            <a:t>Logistics</a:t>
          </a:r>
          <a:endParaRPr lang="fr-CH" sz="1400" dirty="0"/>
        </a:p>
      </dgm:t>
    </dgm:pt>
    <dgm:pt modelId="{63978055-5A15-4978-BBAD-8DAD5221D2B5}" type="parTrans" cxnId="{90C3139C-7C4A-4F86-BC41-32BF13E22FB8}">
      <dgm:prSet/>
      <dgm:spPr/>
      <dgm:t>
        <a:bodyPr/>
        <a:lstStyle/>
        <a:p>
          <a:endParaRPr lang="fr-CH"/>
        </a:p>
      </dgm:t>
    </dgm:pt>
    <dgm:pt modelId="{B61DFE17-0E30-4150-A4C7-8A99059E1DDB}" type="sibTrans" cxnId="{90C3139C-7C4A-4F86-BC41-32BF13E22FB8}">
      <dgm:prSet/>
      <dgm:spPr/>
      <dgm:t>
        <a:bodyPr/>
        <a:lstStyle/>
        <a:p>
          <a:endParaRPr lang="fr-CH"/>
        </a:p>
      </dgm:t>
    </dgm:pt>
    <dgm:pt modelId="{16C30427-90D4-4E3D-948A-A7C28C26E42C}">
      <dgm:prSet phldrT="[Texte]" custT="1"/>
      <dgm:spPr/>
      <dgm:t>
        <a:bodyPr/>
        <a:lstStyle/>
        <a:p>
          <a:r>
            <a:rPr lang="fr-CH" sz="2400" b="1" dirty="0" smtClean="0"/>
            <a:t>Jelena</a:t>
          </a:r>
          <a:r>
            <a:rPr lang="fr-CH" sz="1600" dirty="0" smtClean="0"/>
            <a:t/>
          </a:r>
          <a:br>
            <a:rPr lang="fr-CH" sz="1600" dirty="0" smtClean="0"/>
          </a:br>
          <a:r>
            <a:rPr lang="fr-CH" sz="1400" dirty="0" smtClean="0"/>
            <a:t>Office Manager</a:t>
          </a:r>
          <a:endParaRPr lang="fr-CH" sz="1400" dirty="0"/>
        </a:p>
      </dgm:t>
    </dgm:pt>
    <dgm:pt modelId="{C92CF1FF-99DC-492A-A15F-986B403501F8}" type="parTrans" cxnId="{B34E30E8-F862-4E63-BA07-2381CF48CAAA}">
      <dgm:prSet/>
      <dgm:spPr/>
      <dgm:t>
        <a:bodyPr/>
        <a:lstStyle/>
        <a:p>
          <a:endParaRPr lang="fr-CH"/>
        </a:p>
      </dgm:t>
    </dgm:pt>
    <dgm:pt modelId="{5DD37124-5639-464F-A084-32ADEFFE001F}" type="sibTrans" cxnId="{B34E30E8-F862-4E63-BA07-2381CF48CAAA}">
      <dgm:prSet/>
      <dgm:spPr/>
      <dgm:t>
        <a:bodyPr/>
        <a:lstStyle/>
        <a:p>
          <a:endParaRPr lang="fr-CH"/>
        </a:p>
      </dgm:t>
    </dgm:pt>
    <dgm:pt modelId="{15692E7F-CD8D-4218-AE1E-A0952E58B286}">
      <dgm:prSet phldrT="[Texte]" custT="1"/>
      <dgm:spPr/>
      <dgm:t>
        <a:bodyPr/>
        <a:lstStyle/>
        <a:p>
          <a:r>
            <a:rPr lang="fr-CH" sz="2400" b="1" dirty="0" smtClean="0"/>
            <a:t>Philippe</a:t>
          </a:r>
          <a:r>
            <a:rPr lang="fr-CH" sz="1600" dirty="0" smtClean="0"/>
            <a:t/>
          </a:r>
          <a:br>
            <a:rPr lang="fr-CH" sz="1600" dirty="0" smtClean="0"/>
          </a:br>
          <a:r>
            <a:rPr lang="fr-CH" sz="1400" dirty="0" smtClean="0"/>
            <a:t>Co-</a:t>
          </a:r>
          <a:r>
            <a:rPr lang="fr-CH" sz="1400" dirty="0" err="1" smtClean="0"/>
            <a:t>Founder</a:t>
          </a:r>
          <a:endParaRPr lang="fr-CH" sz="1200" dirty="0"/>
        </a:p>
      </dgm:t>
    </dgm:pt>
    <dgm:pt modelId="{6B460181-0D49-40B1-87D2-5200BEC6F78F}" type="parTrans" cxnId="{E1F12210-1C38-4F28-BEEB-F20F327C5E06}">
      <dgm:prSet/>
      <dgm:spPr/>
      <dgm:t>
        <a:bodyPr/>
        <a:lstStyle/>
        <a:p>
          <a:endParaRPr lang="fr-CH"/>
        </a:p>
      </dgm:t>
    </dgm:pt>
    <dgm:pt modelId="{096084EA-672E-4E60-8DD1-17CACAA44886}" type="sibTrans" cxnId="{E1F12210-1C38-4F28-BEEB-F20F327C5E06}">
      <dgm:prSet/>
      <dgm:spPr/>
      <dgm:t>
        <a:bodyPr/>
        <a:lstStyle/>
        <a:p>
          <a:endParaRPr lang="fr-CH"/>
        </a:p>
      </dgm:t>
    </dgm:pt>
    <dgm:pt modelId="{70A4FCF1-4576-4927-8476-EBD090CCBC07}">
      <dgm:prSet phldrT="[Texte]" custT="1"/>
      <dgm:spPr/>
      <dgm:t>
        <a:bodyPr/>
        <a:lstStyle/>
        <a:p>
          <a:r>
            <a:rPr lang="fr-CH" sz="2500" b="1" i="0" dirty="0" smtClean="0"/>
            <a:t>Sarah</a:t>
          </a:r>
          <a:r>
            <a:rPr lang="fr-CH" sz="1500" dirty="0" smtClean="0"/>
            <a:t/>
          </a:r>
          <a:br>
            <a:rPr lang="fr-CH" sz="1500" dirty="0" smtClean="0"/>
          </a:br>
          <a:r>
            <a:rPr lang="fr-CH" sz="1400" dirty="0" err="1" smtClean="0"/>
            <a:t>Executive</a:t>
          </a:r>
          <a:r>
            <a:rPr lang="fr-CH" sz="1400" dirty="0" smtClean="0"/>
            <a:t> Assistant</a:t>
          </a:r>
          <a:endParaRPr lang="fr-CH" sz="1400" dirty="0"/>
        </a:p>
      </dgm:t>
    </dgm:pt>
    <dgm:pt modelId="{B193EA55-6899-4FB3-9E08-071178D88D17}" type="parTrans" cxnId="{F80ED4D1-71D2-4609-9313-1A00EC0A748C}">
      <dgm:prSet/>
      <dgm:spPr/>
      <dgm:t>
        <a:bodyPr/>
        <a:lstStyle/>
        <a:p>
          <a:endParaRPr lang="fr-CH"/>
        </a:p>
      </dgm:t>
    </dgm:pt>
    <dgm:pt modelId="{E8144FD0-11B0-4EA1-B3D8-C389D0274CC9}" type="sibTrans" cxnId="{F80ED4D1-71D2-4609-9313-1A00EC0A748C}">
      <dgm:prSet/>
      <dgm:spPr/>
      <dgm:t>
        <a:bodyPr/>
        <a:lstStyle/>
        <a:p>
          <a:endParaRPr lang="fr-CH"/>
        </a:p>
      </dgm:t>
    </dgm:pt>
    <dgm:pt modelId="{85E05BBA-17E9-4634-B419-69EFCDDC9C15}">
      <dgm:prSet phldrT="[Texte]" custT="1"/>
      <dgm:spPr/>
      <dgm:t>
        <a:bodyPr/>
        <a:lstStyle/>
        <a:p>
          <a:r>
            <a:rPr lang="fr-CH" sz="2400" b="1" dirty="0" smtClean="0"/>
            <a:t>Elodie</a:t>
          </a:r>
          <a:r>
            <a:rPr lang="fr-CH" sz="2400" dirty="0" smtClean="0"/>
            <a:t/>
          </a:r>
          <a:br>
            <a:rPr lang="fr-CH" sz="2400" dirty="0" smtClean="0"/>
          </a:br>
          <a:r>
            <a:rPr lang="fr-CH" sz="1400" dirty="0" err="1" smtClean="0"/>
            <a:t>Logistics</a:t>
          </a:r>
          <a:r>
            <a:rPr lang="fr-CH" sz="1400" dirty="0" smtClean="0"/>
            <a:t> Manager</a:t>
          </a:r>
          <a:endParaRPr lang="fr-CH" sz="1400" dirty="0"/>
        </a:p>
      </dgm:t>
    </dgm:pt>
    <dgm:pt modelId="{EE227BB5-C757-4827-81F7-2E2172E56ACA}" type="parTrans" cxnId="{6C75C91A-7E54-47BD-AF45-51C47BFB9B7C}">
      <dgm:prSet/>
      <dgm:spPr/>
      <dgm:t>
        <a:bodyPr/>
        <a:lstStyle/>
        <a:p>
          <a:endParaRPr lang="fr-CH"/>
        </a:p>
      </dgm:t>
    </dgm:pt>
    <dgm:pt modelId="{E3B61F7C-193E-4A3A-ACAF-961E00D0C131}" type="sibTrans" cxnId="{6C75C91A-7E54-47BD-AF45-51C47BFB9B7C}">
      <dgm:prSet/>
      <dgm:spPr/>
      <dgm:t>
        <a:bodyPr/>
        <a:lstStyle/>
        <a:p>
          <a:endParaRPr lang="fr-CH"/>
        </a:p>
      </dgm:t>
    </dgm:pt>
    <dgm:pt modelId="{A44F02EB-52D9-4DE9-B2A9-C38A3E36DD73}">
      <dgm:prSet phldrT="[Texte]" custT="1"/>
      <dgm:spPr/>
      <dgm:t>
        <a:bodyPr/>
        <a:lstStyle/>
        <a:p>
          <a:r>
            <a:rPr lang="fr-CH" sz="2400" b="1" dirty="0" smtClean="0"/>
            <a:t>Roberto</a:t>
          </a:r>
          <a:r>
            <a:rPr lang="fr-CH" sz="2600" dirty="0" smtClean="0"/>
            <a:t/>
          </a:r>
          <a:br>
            <a:rPr lang="fr-CH" sz="2600" dirty="0" smtClean="0"/>
          </a:br>
          <a:r>
            <a:rPr lang="fr-CH" sz="1400" dirty="0" err="1" smtClean="0"/>
            <a:t>Logistics</a:t>
          </a:r>
          <a:endParaRPr lang="fr-CH" sz="1400" dirty="0"/>
        </a:p>
      </dgm:t>
    </dgm:pt>
    <dgm:pt modelId="{4BBA8938-2B45-4371-B74E-7187DDF96239}" type="parTrans" cxnId="{759CBEE5-6BB0-40EA-BBCB-286BAB1C3CF1}">
      <dgm:prSet/>
      <dgm:spPr/>
      <dgm:t>
        <a:bodyPr/>
        <a:lstStyle/>
        <a:p>
          <a:endParaRPr lang="fr-CH"/>
        </a:p>
      </dgm:t>
    </dgm:pt>
    <dgm:pt modelId="{C2069115-9904-4BDA-8412-A7E28D68C268}" type="sibTrans" cxnId="{759CBEE5-6BB0-40EA-BBCB-286BAB1C3CF1}">
      <dgm:prSet/>
      <dgm:spPr/>
      <dgm:t>
        <a:bodyPr/>
        <a:lstStyle/>
        <a:p>
          <a:endParaRPr lang="fr-CH"/>
        </a:p>
      </dgm:t>
    </dgm:pt>
    <dgm:pt modelId="{77978A02-494E-4E30-A9CE-DBBA975DB65D}" type="pres">
      <dgm:prSet presAssocID="{34968022-2BF9-475C-9EB3-A9BBA32E582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CH"/>
        </a:p>
      </dgm:t>
    </dgm:pt>
    <dgm:pt modelId="{76F5D10F-DDB8-482C-B70C-690C0ABDA222}" type="pres">
      <dgm:prSet presAssocID="{34968022-2BF9-475C-9EB3-A9BBA32E5826}" presName="radial" presStyleCnt="0">
        <dgm:presLayoutVars>
          <dgm:animLvl val="ctr"/>
        </dgm:presLayoutVars>
      </dgm:prSet>
      <dgm:spPr/>
      <dgm:t>
        <a:bodyPr/>
        <a:lstStyle/>
        <a:p>
          <a:endParaRPr lang="fr-CH"/>
        </a:p>
      </dgm:t>
    </dgm:pt>
    <dgm:pt modelId="{FFF703C5-C9A9-4FD7-99E3-C114A337ABEA}" type="pres">
      <dgm:prSet presAssocID="{EB45143D-240C-44DC-BBAC-0B077AAFA75F}" presName="centerShape" presStyleLbl="vennNode1" presStyleIdx="0" presStyleCnt="10" custScaleX="83952" custScaleY="83952"/>
      <dgm:spPr/>
      <dgm:t>
        <a:bodyPr/>
        <a:lstStyle/>
        <a:p>
          <a:endParaRPr lang="fr-CH"/>
        </a:p>
      </dgm:t>
    </dgm:pt>
    <dgm:pt modelId="{D18354AC-3F89-47AF-9B2D-706E1066B320}" type="pres">
      <dgm:prSet presAssocID="{44001563-2132-4264-ADE2-EA8DC521738F}" presName="node" presStyleLbl="vennNode1" presStyleIdx="1" presStyleCnt="10" custScaleX="99110" custScaleY="99110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303DC7C7-9DCC-4057-9C50-B9DDB1A2BB61}" type="pres">
      <dgm:prSet presAssocID="{15692E7F-CD8D-4218-AE1E-A0952E58B286}" presName="node" presStyleLbl="vennNode1" presStyleIdx="2" presStyleCnt="10" custScaleX="99110" custScaleY="99110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212F68B3-BF93-4BB6-A503-C759E961D1AC}" type="pres">
      <dgm:prSet presAssocID="{70A4FCF1-4576-4927-8476-EBD090CCBC07}" presName="node" presStyleLbl="vennNode1" presStyleIdx="3" presStyleCnt="10" custScaleX="99110" custScaleY="99110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04203E55-BA10-4CC0-90FA-0D7EDDD69454}" type="pres">
      <dgm:prSet presAssocID="{16C30427-90D4-4E3D-948A-A7C28C26E42C}" presName="node" presStyleLbl="vennNode1" presStyleIdx="4" presStyleCnt="10" custScaleX="99110" custScaleY="99110" custRadScaleRad="100167" custRadScaleInc="-315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C125A609-F295-487B-8FE5-EFC17C7B08C1}" type="pres">
      <dgm:prSet presAssocID="{F335ABC2-2EB2-4256-81E9-5A476794670E}" presName="node" presStyleLbl="vennNode1" presStyleIdx="5" presStyleCnt="10" custScaleX="99110" custScaleY="99110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E359AF8A-D7FF-4FBF-B676-22B4DB1408DA}" type="pres">
      <dgm:prSet presAssocID="{5CC6BD07-E1D0-41D1-AB52-6D5E2C0AFD13}" presName="node" presStyleLbl="vennNode1" presStyleIdx="6" presStyleCnt="10" custScaleX="99110" custScaleY="99110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CEEBAA17-BDEA-47F1-8EDF-0BBCF0FB9D85}" type="pres">
      <dgm:prSet presAssocID="{85E05BBA-17E9-4634-B419-69EFCDDC9C15}" presName="node" presStyleLbl="vennNode1" presStyleIdx="7" presStyleCnt="10" custScaleX="99110" custScaleY="99110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25CF437F-8A26-4F7D-88DB-1D2B5064BB3E}" type="pres">
      <dgm:prSet presAssocID="{5AC3F630-8B84-4659-93CB-84780EDE070F}" presName="node" presStyleLbl="vennNode1" presStyleIdx="8" presStyleCnt="10" custScaleX="99110" custScaleY="99110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  <dgm:pt modelId="{25A0457D-A49B-413D-8634-39EFED4A1F05}" type="pres">
      <dgm:prSet presAssocID="{A44F02EB-52D9-4DE9-B2A9-C38A3E36DD73}" presName="node" presStyleLbl="vennNode1" presStyleIdx="9" presStyleCnt="10" custScaleX="99110" custScaleY="99110">
        <dgm:presLayoutVars>
          <dgm:bulletEnabled val="1"/>
        </dgm:presLayoutVars>
      </dgm:prSet>
      <dgm:spPr/>
      <dgm:t>
        <a:bodyPr/>
        <a:lstStyle/>
        <a:p>
          <a:endParaRPr lang="fr-CH"/>
        </a:p>
      </dgm:t>
    </dgm:pt>
  </dgm:ptLst>
  <dgm:cxnLst>
    <dgm:cxn modelId="{442EAB39-2AE0-4C83-8630-DAE56CEB7877}" type="presOf" srcId="{44001563-2132-4264-ADE2-EA8DC521738F}" destId="{D18354AC-3F89-47AF-9B2D-706E1066B320}" srcOrd="0" destOrd="0" presId="urn:microsoft.com/office/officeart/2005/8/layout/radial3"/>
    <dgm:cxn modelId="{7128AEBF-295E-49BD-9F67-F5B00E436474}" type="presOf" srcId="{5CC6BD07-E1D0-41D1-AB52-6D5E2C0AFD13}" destId="{E359AF8A-D7FF-4FBF-B676-22B4DB1408DA}" srcOrd="0" destOrd="0" presId="urn:microsoft.com/office/officeart/2005/8/layout/radial3"/>
    <dgm:cxn modelId="{6C75C91A-7E54-47BD-AF45-51C47BFB9B7C}" srcId="{EB45143D-240C-44DC-BBAC-0B077AAFA75F}" destId="{85E05BBA-17E9-4634-B419-69EFCDDC9C15}" srcOrd="6" destOrd="0" parTransId="{EE227BB5-C757-4827-81F7-2E2172E56ACA}" sibTransId="{E3B61F7C-193E-4A3A-ACAF-961E00D0C131}"/>
    <dgm:cxn modelId="{64F45904-718D-477B-BCE0-58042569A899}" type="presOf" srcId="{EB45143D-240C-44DC-BBAC-0B077AAFA75F}" destId="{FFF703C5-C9A9-4FD7-99E3-C114A337ABEA}" srcOrd="0" destOrd="0" presId="urn:microsoft.com/office/officeart/2005/8/layout/radial3"/>
    <dgm:cxn modelId="{FCAF9FDA-7B72-4DCF-BEF3-3FD6E2C26CF9}" type="presOf" srcId="{85E05BBA-17E9-4634-B419-69EFCDDC9C15}" destId="{CEEBAA17-BDEA-47F1-8EDF-0BBCF0FB9D85}" srcOrd="0" destOrd="0" presId="urn:microsoft.com/office/officeart/2005/8/layout/radial3"/>
    <dgm:cxn modelId="{90C3139C-7C4A-4F86-BC41-32BF13E22FB8}" srcId="{EB45143D-240C-44DC-BBAC-0B077AAFA75F}" destId="{5AC3F630-8B84-4659-93CB-84780EDE070F}" srcOrd="7" destOrd="0" parTransId="{63978055-5A15-4978-BBAD-8DAD5221D2B5}" sibTransId="{B61DFE17-0E30-4150-A4C7-8A99059E1DDB}"/>
    <dgm:cxn modelId="{B34E30E8-F862-4E63-BA07-2381CF48CAAA}" srcId="{EB45143D-240C-44DC-BBAC-0B077AAFA75F}" destId="{16C30427-90D4-4E3D-948A-A7C28C26E42C}" srcOrd="3" destOrd="0" parTransId="{C92CF1FF-99DC-492A-A15F-986B403501F8}" sibTransId="{5DD37124-5639-464F-A084-32ADEFFE001F}"/>
    <dgm:cxn modelId="{44460F2A-8DF0-4939-BC06-3DD381B724AE}" type="presOf" srcId="{A44F02EB-52D9-4DE9-B2A9-C38A3E36DD73}" destId="{25A0457D-A49B-413D-8634-39EFED4A1F05}" srcOrd="0" destOrd="0" presId="urn:microsoft.com/office/officeart/2005/8/layout/radial3"/>
    <dgm:cxn modelId="{F80ED4D1-71D2-4609-9313-1A00EC0A748C}" srcId="{EB45143D-240C-44DC-BBAC-0B077AAFA75F}" destId="{70A4FCF1-4576-4927-8476-EBD090CCBC07}" srcOrd="2" destOrd="0" parTransId="{B193EA55-6899-4FB3-9E08-071178D88D17}" sibTransId="{E8144FD0-11B0-4EA1-B3D8-C389D0274CC9}"/>
    <dgm:cxn modelId="{759CBEE5-6BB0-40EA-BBCB-286BAB1C3CF1}" srcId="{EB45143D-240C-44DC-BBAC-0B077AAFA75F}" destId="{A44F02EB-52D9-4DE9-B2A9-C38A3E36DD73}" srcOrd="8" destOrd="0" parTransId="{4BBA8938-2B45-4371-B74E-7187DDF96239}" sibTransId="{C2069115-9904-4BDA-8412-A7E28D68C268}"/>
    <dgm:cxn modelId="{6241655C-355F-4C11-9A5A-AB1BD4E781CB}" srcId="{EB45143D-240C-44DC-BBAC-0B077AAFA75F}" destId="{44001563-2132-4264-ADE2-EA8DC521738F}" srcOrd="0" destOrd="0" parTransId="{4D5151A7-7070-4A52-9BE2-B2B24BE3F7B8}" sibTransId="{3B466EDB-FFCD-453D-8A80-B4161C8C6D60}"/>
    <dgm:cxn modelId="{8C532E76-7D9A-43BD-A996-5C25891237F9}" type="presOf" srcId="{70A4FCF1-4576-4927-8476-EBD090CCBC07}" destId="{212F68B3-BF93-4BB6-A503-C759E961D1AC}" srcOrd="0" destOrd="0" presId="urn:microsoft.com/office/officeart/2005/8/layout/radial3"/>
    <dgm:cxn modelId="{71475D2E-FB2B-400A-94BE-91039F78C3F8}" type="presOf" srcId="{F335ABC2-2EB2-4256-81E9-5A476794670E}" destId="{C125A609-F295-487B-8FE5-EFC17C7B08C1}" srcOrd="0" destOrd="0" presId="urn:microsoft.com/office/officeart/2005/8/layout/radial3"/>
    <dgm:cxn modelId="{E1F12210-1C38-4F28-BEEB-F20F327C5E06}" srcId="{EB45143D-240C-44DC-BBAC-0B077AAFA75F}" destId="{15692E7F-CD8D-4218-AE1E-A0952E58B286}" srcOrd="1" destOrd="0" parTransId="{6B460181-0D49-40B1-87D2-5200BEC6F78F}" sibTransId="{096084EA-672E-4E60-8DD1-17CACAA44886}"/>
    <dgm:cxn modelId="{7A9ACC36-1967-40C1-8330-E889F00DD6A8}" type="presOf" srcId="{5AC3F630-8B84-4659-93CB-84780EDE070F}" destId="{25CF437F-8A26-4F7D-88DB-1D2B5064BB3E}" srcOrd="0" destOrd="0" presId="urn:microsoft.com/office/officeart/2005/8/layout/radial3"/>
    <dgm:cxn modelId="{BF61AC2E-E7B8-43F8-A89D-E57BF89B458F}" type="presOf" srcId="{16C30427-90D4-4E3D-948A-A7C28C26E42C}" destId="{04203E55-BA10-4CC0-90FA-0D7EDDD69454}" srcOrd="0" destOrd="0" presId="urn:microsoft.com/office/officeart/2005/8/layout/radial3"/>
    <dgm:cxn modelId="{95201131-A123-47F4-97B1-A4372A9E655E}" srcId="{34968022-2BF9-475C-9EB3-A9BBA32E5826}" destId="{EB45143D-240C-44DC-BBAC-0B077AAFA75F}" srcOrd="0" destOrd="0" parTransId="{B23C7363-F7C7-4852-A850-DFF1BB2DAB93}" sibTransId="{B7FB8EB7-477F-4E84-99B5-5C59DCD39494}"/>
    <dgm:cxn modelId="{CDE11881-44C5-4AF4-85F2-60293383F5F1}" srcId="{EB45143D-240C-44DC-BBAC-0B077AAFA75F}" destId="{F335ABC2-2EB2-4256-81E9-5A476794670E}" srcOrd="4" destOrd="0" parTransId="{BE39CB8C-AE17-4724-B0AD-3E7C7CDDC75A}" sibTransId="{E0022256-36C7-4017-9EAA-053EE8A46BC3}"/>
    <dgm:cxn modelId="{5478A805-B3D9-43FC-9F37-B085B36B5B34}" type="presOf" srcId="{15692E7F-CD8D-4218-AE1E-A0952E58B286}" destId="{303DC7C7-9DCC-4057-9C50-B9DDB1A2BB61}" srcOrd="0" destOrd="0" presId="urn:microsoft.com/office/officeart/2005/8/layout/radial3"/>
    <dgm:cxn modelId="{FB321220-7217-479E-87D3-B1B55C1F7509}" type="presOf" srcId="{34968022-2BF9-475C-9EB3-A9BBA32E5826}" destId="{77978A02-494E-4E30-A9CE-DBBA975DB65D}" srcOrd="0" destOrd="0" presId="urn:microsoft.com/office/officeart/2005/8/layout/radial3"/>
    <dgm:cxn modelId="{CACCCA7B-91C5-4562-83AE-E198AE72BBBC}" srcId="{EB45143D-240C-44DC-BBAC-0B077AAFA75F}" destId="{5CC6BD07-E1D0-41D1-AB52-6D5E2C0AFD13}" srcOrd="5" destOrd="0" parTransId="{BF25E7F7-B590-4180-977A-1948335D7650}" sibTransId="{F84E7E9C-64A3-477C-A14C-F274963122E8}"/>
    <dgm:cxn modelId="{C7954B3F-BC07-4DBB-BDD8-AC77C710E647}" type="presParOf" srcId="{77978A02-494E-4E30-A9CE-DBBA975DB65D}" destId="{76F5D10F-DDB8-482C-B70C-690C0ABDA222}" srcOrd="0" destOrd="0" presId="urn:microsoft.com/office/officeart/2005/8/layout/radial3"/>
    <dgm:cxn modelId="{F30DD75E-060B-4195-A4DF-E7EB93BCDC39}" type="presParOf" srcId="{76F5D10F-DDB8-482C-B70C-690C0ABDA222}" destId="{FFF703C5-C9A9-4FD7-99E3-C114A337ABEA}" srcOrd="0" destOrd="0" presId="urn:microsoft.com/office/officeart/2005/8/layout/radial3"/>
    <dgm:cxn modelId="{58BA1B20-6053-43B7-984E-EB7699B2A02A}" type="presParOf" srcId="{76F5D10F-DDB8-482C-B70C-690C0ABDA222}" destId="{D18354AC-3F89-47AF-9B2D-706E1066B320}" srcOrd="1" destOrd="0" presId="urn:microsoft.com/office/officeart/2005/8/layout/radial3"/>
    <dgm:cxn modelId="{07A1C266-1B61-4F4C-88C5-365A3E7E95E7}" type="presParOf" srcId="{76F5D10F-DDB8-482C-B70C-690C0ABDA222}" destId="{303DC7C7-9DCC-4057-9C50-B9DDB1A2BB61}" srcOrd="2" destOrd="0" presId="urn:microsoft.com/office/officeart/2005/8/layout/radial3"/>
    <dgm:cxn modelId="{C6BCFF03-1E4C-4EED-8F8A-55E52FB25025}" type="presParOf" srcId="{76F5D10F-DDB8-482C-B70C-690C0ABDA222}" destId="{212F68B3-BF93-4BB6-A503-C759E961D1AC}" srcOrd="3" destOrd="0" presId="urn:microsoft.com/office/officeart/2005/8/layout/radial3"/>
    <dgm:cxn modelId="{F14CB4B6-A5EC-4900-AB0A-03D0F5DC47D8}" type="presParOf" srcId="{76F5D10F-DDB8-482C-B70C-690C0ABDA222}" destId="{04203E55-BA10-4CC0-90FA-0D7EDDD69454}" srcOrd="4" destOrd="0" presId="urn:microsoft.com/office/officeart/2005/8/layout/radial3"/>
    <dgm:cxn modelId="{F839AC1F-442C-46E9-A6CB-BEAFE213FFC1}" type="presParOf" srcId="{76F5D10F-DDB8-482C-B70C-690C0ABDA222}" destId="{C125A609-F295-487B-8FE5-EFC17C7B08C1}" srcOrd="5" destOrd="0" presId="urn:microsoft.com/office/officeart/2005/8/layout/radial3"/>
    <dgm:cxn modelId="{A86E8C9B-BCB1-453B-82EA-F0A0DBB1E218}" type="presParOf" srcId="{76F5D10F-DDB8-482C-B70C-690C0ABDA222}" destId="{E359AF8A-D7FF-4FBF-B676-22B4DB1408DA}" srcOrd="6" destOrd="0" presId="urn:microsoft.com/office/officeart/2005/8/layout/radial3"/>
    <dgm:cxn modelId="{F22AA7AE-3733-4522-BB37-714F15E9C875}" type="presParOf" srcId="{76F5D10F-DDB8-482C-B70C-690C0ABDA222}" destId="{CEEBAA17-BDEA-47F1-8EDF-0BBCF0FB9D85}" srcOrd="7" destOrd="0" presId="urn:microsoft.com/office/officeart/2005/8/layout/radial3"/>
    <dgm:cxn modelId="{1156F227-7C52-4785-B6A5-D2F9C654185C}" type="presParOf" srcId="{76F5D10F-DDB8-482C-B70C-690C0ABDA222}" destId="{25CF437F-8A26-4F7D-88DB-1D2B5064BB3E}" srcOrd="8" destOrd="0" presId="urn:microsoft.com/office/officeart/2005/8/layout/radial3"/>
    <dgm:cxn modelId="{DD1B7797-585A-41CF-AD76-7FEC0B436EB6}" type="presParOf" srcId="{76F5D10F-DDB8-482C-B70C-690C0ABDA222}" destId="{25A0457D-A49B-413D-8634-39EFED4A1F05}" srcOrd="9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F703C5-C9A9-4FD7-99E3-C114A337ABEA}">
      <dsp:nvSpPr>
        <dsp:cNvPr id="0" name=""/>
        <dsp:cNvSpPr/>
      </dsp:nvSpPr>
      <dsp:spPr>
        <a:xfrm>
          <a:off x="1715287" y="1786672"/>
          <a:ext cx="3049425" cy="3049425"/>
        </a:xfrm>
        <a:prstGeom prst="ellipse">
          <a:avLst/>
        </a:prstGeom>
        <a:gradFill flip="none"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  <a:tileRect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3000" kern="1200" dirty="0" smtClean="0"/>
            <a:t/>
          </a:r>
          <a:br>
            <a:rPr lang="fr-CH" sz="3000" kern="1200" dirty="0" smtClean="0"/>
          </a:br>
          <a:r>
            <a:rPr lang="fr-CH" sz="3000" kern="1200" dirty="0" err="1" smtClean="0"/>
            <a:t>Family</a:t>
          </a:r>
          <a:endParaRPr lang="fr-CH" sz="3000" kern="1200" dirty="0"/>
        </a:p>
      </dsp:txBody>
      <dsp:txXfrm>
        <a:off x="2161865" y="2233250"/>
        <a:ext cx="2156269" cy="2156269"/>
      </dsp:txXfrm>
    </dsp:sp>
    <dsp:sp modelId="{D18354AC-3F89-47AF-9B2D-706E1066B320}">
      <dsp:nvSpPr>
        <dsp:cNvPr id="0" name=""/>
        <dsp:cNvSpPr/>
      </dsp:nvSpPr>
      <dsp:spPr>
        <a:xfrm>
          <a:off x="2339996" y="43997"/>
          <a:ext cx="1800007" cy="180000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400" b="1" kern="1200" dirty="0" smtClean="0"/>
            <a:t>Gabriel</a:t>
          </a:r>
          <a:r>
            <a:rPr lang="fr-CH" sz="1600" kern="1200" dirty="0" smtClean="0"/>
            <a:t/>
          </a:r>
          <a:br>
            <a:rPr lang="fr-CH" sz="1600" kern="1200" dirty="0" smtClean="0"/>
          </a:br>
          <a:r>
            <a:rPr lang="fr-CH" sz="1400" kern="1200" dirty="0" smtClean="0"/>
            <a:t>CEO</a:t>
          </a:r>
          <a:endParaRPr lang="fr-CH" sz="1600" kern="1200" dirty="0"/>
        </a:p>
      </dsp:txBody>
      <dsp:txXfrm>
        <a:off x="2603601" y="307602"/>
        <a:ext cx="1272797" cy="1272797"/>
      </dsp:txXfrm>
    </dsp:sp>
    <dsp:sp modelId="{303DC7C7-9DCC-4057-9C50-B9DDB1A2BB61}">
      <dsp:nvSpPr>
        <dsp:cNvPr id="0" name=""/>
        <dsp:cNvSpPr/>
      </dsp:nvSpPr>
      <dsp:spPr>
        <a:xfrm>
          <a:off x="3861720" y="597860"/>
          <a:ext cx="1800007" cy="180000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400" b="1" kern="1200" dirty="0" smtClean="0"/>
            <a:t>Philippe</a:t>
          </a:r>
          <a:r>
            <a:rPr lang="fr-CH" sz="1600" kern="1200" dirty="0" smtClean="0"/>
            <a:t/>
          </a:r>
          <a:br>
            <a:rPr lang="fr-CH" sz="1600" kern="1200" dirty="0" smtClean="0"/>
          </a:br>
          <a:r>
            <a:rPr lang="fr-CH" sz="1400" kern="1200" dirty="0" smtClean="0"/>
            <a:t>Co-</a:t>
          </a:r>
          <a:r>
            <a:rPr lang="fr-CH" sz="1400" kern="1200" dirty="0" err="1" smtClean="0"/>
            <a:t>Founder</a:t>
          </a:r>
          <a:endParaRPr lang="fr-CH" sz="1200" kern="1200" dirty="0"/>
        </a:p>
      </dsp:txBody>
      <dsp:txXfrm>
        <a:off x="4125325" y="861465"/>
        <a:ext cx="1272797" cy="1272797"/>
      </dsp:txXfrm>
    </dsp:sp>
    <dsp:sp modelId="{212F68B3-BF93-4BB6-A503-C759E961D1AC}">
      <dsp:nvSpPr>
        <dsp:cNvPr id="0" name=""/>
        <dsp:cNvSpPr/>
      </dsp:nvSpPr>
      <dsp:spPr>
        <a:xfrm>
          <a:off x="4671413" y="2000289"/>
          <a:ext cx="1800007" cy="180000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500" b="1" i="0" kern="1200" dirty="0" smtClean="0"/>
            <a:t>Sarah</a:t>
          </a:r>
          <a:r>
            <a:rPr lang="fr-CH" sz="1500" kern="1200" dirty="0" smtClean="0"/>
            <a:t/>
          </a:r>
          <a:br>
            <a:rPr lang="fr-CH" sz="1500" kern="1200" dirty="0" smtClean="0"/>
          </a:br>
          <a:r>
            <a:rPr lang="fr-CH" sz="1400" kern="1200" dirty="0" err="1" smtClean="0"/>
            <a:t>Executive</a:t>
          </a:r>
          <a:r>
            <a:rPr lang="fr-CH" sz="1400" kern="1200" dirty="0" smtClean="0"/>
            <a:t> Assistant</a:t>
          </a:r>
          <a:endParaRPr lang="fr-CH" sz="1400" kern="1200" dirty="0"/>
        </a:p>
      </dsp:txBody>
      <dsp:txXfrm>
        <a:off x="4935018" y="2263894"/>
        <a:ext cx="1272797" cy="1272797"/>
      </dsp:txXfrm>
    </dsp:sp>
    <dsp:sp modelId="{04203E55-BA10-4CC0-90FA-0D7EDDD69454}">
      <dsp:nvSpPr>
        <dsp:cNvPr id="0" name=""/>
        <dsp:cNvSpPr/>
      </dsp:nvSpPr>
      <dsp:spPr>
        <a:xfrm>
          <a:off x="4396236" y="3592530"/>
          <a:ext cx="1800007" cy="180000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400" b="1" kern="1200" dirty="0" smtClean="0"/>
            <a:t>Jelena</a:t>
          </a:r>
          <a:r>
            <a:rPr lang="fr-CH" sz="1600" kern="1200" dirty="0" smtClean="0"/>
            <a:t/>
          </a:r>
          <a:br>
            <a:rPr lang="fr-CH" sz="1600" kern="1200" dirty="0" smtClean="0"/>
          </a:br>
          <a:r>
            <a:rPr lang="fr-CH" sz="1400" kern="1200" dirty="0" smtClean="0"/>
            <a:t>Office Manager</a:t>
          </a:r>
          <a:endParaRPr lang="fr-CH" sz="1400" kern="1200" dirty="0"/>
        </a:p>
      </dsp:txBody>
      <dsp:txXfrm>
        <a:off x="4659841" y="3856135"/>
        <a:ext cx="1272797" cy="1272797"/>
      </dsp:txXfrm>
    </dsp:sp>
    <dsp:sp modelId="{C125A609-F295-487B-8FE5-EFC17C7B08C1}">
      <dsp:nvSpPr>
        <dsp:cNvPr id="0" name=""/>
        <dsp:cNvSpPr/>
      </dsp:nvSpPr>
      <dsp:spPr>
        <a:xfrm>
          <a:off x="3149688" y="4635994"/>
          <a:ext cx="1800007" cy="180000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400" b="1" kern="1200" dirty="0" smtClean="0"/>
            <a:t>Karolane</a:t>
          </a:r>
          <a:r>
            <a:rPr lang="fr-CH" sz="2400" kern="1200" dirty="0" smtClean="0"/>
            <a:t/>
          </a:r>
          <a:br>
            <a:rPr lang="fr-CH" sz="2400" kern="1200" dirty="0" smtClean="0"/>
          </a:br>
          <a:r>
            <a:rPr lang="fr-CH" sz="1400" kern="1200" dirty="0" smtClean="0"/>
            <a:t>Sales </a:t>
          </a:r>
          <a:r>
            <a:rPr lang="fr-CH" sz="1400" kern="1200" dirty="0" smtClean="0"/>
            <a:t>Manager</a:t>
          </a:r>
          <a:endParaRPr lang="fr-CH" sz="1400" kern="1200" dirty="0"/>
        </a:p>
      </dsp:txBody>
      <dsp:txXfrm>
        <a:off x="3413293" y="4899599"/>
        <a:ext cx="1272797" cy="1272797"/>
      </dsp:txXfrm>
    </dsp:sp>
    <dsp:sp modelId="{E359AF8A-D7FF-4FBF-B676-22B4DB1408DA}">
      <dsp:nvSpPr>
        <dsp:cNvPr id="0" name=""/>
        <dsp:cNvSpPr/>
      </dsp:nvSpPr>
      <dsp:spPr>
        <a:xfrm>
          <a:off x="1530303" y="4635994"/>
          <a:ext cx="1800007" cy="180000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400" b="1" kern="1200" dirty="0" smtClean="0"/>
            <a:t>Florian</a:t>
          </a:r>
          <a:r>
            <a:rPr lang="fr-CH" sz="2400" kern="1200" dirty="0" smtClean="0"/>
            <a:t/>
          </a:r>
          <a:br>
            <a:rPr lang="fr-CH" sz="2400" kern="1200" dirty="0" smtClean="0"/>
          </a:br>
          <a:r>
            <a:rPr lang="fr-CH" sz="1400" b="0" kern="1200" dirty="0" smtClean="0"/>
            <a:t>Product Manager</a:t>
          </a:r>
          <a:endParaRPr lang="fr-CH" sz="1400" b="0" kern="1200" dirty="0"/>
        </a:p>
      </dsp:txBody>
      <dsp:txXfrm>
        <a:off x="1793908" y="4899599"/>
        <a:ext cx="1272797" cy="1272797"/>
      </dsp:txXfrm>
    </dsp:sp>
    <dsp:sp modelId="{CEEBAA17-BDEA-47F1-8EDF-0BBCF0FB9D85}">
      <dsp:nvSpPr>
        <dsp:cNvPr id="0" name=""/>
        <dsp:cNvSpPr/>
      </dsp:nvSpPr>
      <dsp:spPr>
        <a:xfrm>
          <a:off x="289781" y="3595073"/>
          <a:ext cx="1800007" cy="180000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400" b="1" kern="1200" dirty="0" smtClean="0"/>
            <a:t>Elodie</a:t>
          </a:r>
          <a:r>
            <a:rPr lang="fr-CH" sz="2400" kern="1200" dirty="0" smtClean="0"/>
            <a:t/>
          </a:r>
          <a:br>
            <a:rPr lang="fr-CH" sz="2400" kern="1200" dirty="0" smtClean="0"/>
          </a:br>
          <a:r>
            <a:rPr lang="fr-CH" sz="1400" kern="1200" dirty="0" err="1" smtClean="0"/>
            <a:t>Logistics</a:t>
          </a:r>
          <a:r>
            <a:rPr lang="fr-CH" sz="1400" kern="1200" dirty="0" smtClean="0"/>
            <a:t> Manager</a:t>
          </a:r>
          <a:endParaRPr lang="fr-CH" sz="1400" kern="1200" dirty="0"/>
        </a:p>
      </dsp:txBody>
      <dsp:txXfrm>
        <a:off x="553386" y="3858678"/>
        <a:ext cx="1272797" cy="1272797"/>
      </dsp:txXfrm>
    </dsp:sp>
    <dsp:sp modelId="{25CF437F-8A26-4F7D-88DB-1D2B5064BB3E}">
      <dsp:nvSpPr>
        <dsp:cNvPr id="0" name=""/>
        <dsp:cNvSpPr/>
      </dsp:nvSpPr>
      <dsp:spPr>
        <a:xfrm>
          <a:off x="8578" y="2000289"/>
          <a:ext cx="1800007" cy="180000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400" b="1" kern="1200" dirty="0" smtClean="0"/>
            <a:t>Carlos</a:t>
          </a:r>
          <a:r>
            <a:rPr lang="fr-CH" sz="2600" kern="1200" dirty="0" smtClean="0"/>
            <a:t/>
          </a:r>
          <a:br>
            <a:rPr lang="fr-CH" sz="2600" kern="1200" dirty="0" smtClean="0"/>
          </a:br>
          <a:r>
            <a:rPr lang="fr-CH" sz="1400" kern="1200" dirty="0" err="1" smtClean="0"/>
            <a:t>Logistics</a:t>
          </a:r>
          <a:endParaRPr lang="fr-CH" sz="1400" kern="1200" dirty="0"/>
        </a:p>
      </dsp:txBody>
      <dsp:txXfrm>
        <a:off x="272183" y="2263894"/>
        <a:ext cx="1272797" cy="1272797"/>
      </dsp:txXfrm>
    </dsp:sp>
    <dsp:sp modelId="{25A0457D-A49B-413D-8634-39EFED4A1F05}">
      <dsp:nvSpPr>
        <dsp:cNvPr id="0" name=""/>
        <dsp:cNvSpPr/>
      </dsp:nvSpPr>
      <dsp:spPr>
        <a:xfrm>
          <a:off x="818271" y="597860"/>
          <a:ext cx="1800007" cy="180000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alpha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2400" b="1" kern="1200" dirty="0" smtClean="0"/>
            <a:t>Roberto</a:t>
          </a:r>
          <a:r>
            <a:rPr lang="fr-CH" sz="2600" kern="1200" dirty="0" smtClean="0"/>
            <a:t/>
          </a:r>
          <a:br>
            <a:rPr lang="fr-CH" sz="2600" kern="1200" dirty="0" smtClean="0"/>
          </a:br>
          <a:r>
            <a:rPr lang="fr-CH" sz="1400" kern="1200" dirty="0" err="1" smtClean="0"/>
            <a:t>Logistics</a:t>
          </a:r>
          <a:endParaRPr lang="fr-CH" sz="1400" kern="1200" dirty="0"/>
        </a:p>
      </dsp:txBody>
      <dsp:txXfrm>
        <a:off x="1081876" y="861465"/>
        <a:ext cx="1272797" cy="12727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BC089-ACF4-4F8A-8C50-156B88D7973E}" type="datetimeFigureOut">
              <a:rPr lang="fr-CH" smtClean="0"/>
              <a:t>29.01.2016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E9773-4256-4527-8C78-38C69794FA8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2805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E9773-4256-4527-8C78-38C69794FA8D}" type="slidenum">
              <a:rPr lang="fr-CH" smtClean="0"/>
              <a:t>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60006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29/01/2016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29/01/2016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29/01/2016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29/01/2016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29/01/2016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29/01/2016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29/01/2016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29/01/2016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29/01/2016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29/01/2016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29/01/2016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29/01/2016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1052127059"/>
              </p:ext>
            </p:extLst>
          </p:nvPr>
        </p:nvGraphicFramePr>
        <p:xfrm>
          <a:off x="1332000" y="189000"/>
          <a:ext cx="6480000" cy="64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Imag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4000" y="0"/>
            <a:ext cx="2520000" cy="55009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6069001"/>
            <a:ext cx="2891281" cy="788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CH" sz="1000" dirty="0">
                <a:latin typeface="Times New Roman"/>
                <a:ea typeface="Calibri"/>
                <a:cs typeface="Times New Roman"/>
              </a:rPr>
              <a:t>PROMERKA SA</a:t>
            </a:r>
            <a:endParaRPr lang="fr-CH" sz="1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CH" sz="1000" dirty="0">
                <a:latin typeface="Times New Roman"/>
                <a:ea typeface="Calibri"/>
                <a:cs typeface="Times New Roman"/>
              </a:rPr>
              <a:t>Chemin du Croset 9 - 1024 Ecublens</a:t>
            </a:r>
            <a:endParaRPr lang="fr-CH" sz="1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CH" sz="1000" dirty="0">
                <a:latin typeface="Times New Roman"/>
                <a:ea typeface="Calibri"/>
                <a:cs typeface="Times New Roman"/>
              </a:rPr>
              <a:t>Tél. : 021 633 79 19 - Fax : 021 633 77 08</a:t>
            </a:r>
            <a:endParaRPr lang="fr-CH" sz="1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CH" sz="1000" dirty="0">
                <a:latin typeface="Times New Roman"/>
                <a:ea typeface="Calibri"/>
                <a:cs typeface="Times New Roman"/>
              </a:rPr>
              <a:t>info@promerka.com</a:t>
            </a:r>
            <a:endParaRPr lang="fr-CH" sz="1000" dirty="0">
              <a:ea typeface="Calibri"/>
              <a:cs typeface="Times New Roman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252719" y="6599083"/>
            <a:ext cx="2891281" cy="258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fr-CH" sz="1000" dirty="0" smtClean="0">
                <a:ea typeface="Calibri"/>
                <a:cs typeface="Times New Roman"/>
              </a:rPr>
              <a:t>29.01.2016</a:t>
            </a:r>
            <a:endParaRPr lang="fr-CH" sz="1000" dirty="0">
              <a:ea typeface="Calibri"/>
              <a:cs typeface="Times New Roman"/>
            </a:endParaRPr>
          </a:p>
        </p:txBody>
      </p:sp>
      <p:sp>
        <p:nvSpPr>
          <p:cNvPr id="3" name="Ellipse 2"/>
          <p:cNvSpPr/>
          <p:nvPr/>
        </p:nvSpPr>
        <p:spPr>
          <a:xfrm>
            <a:off x="3563888" y="2529000"/>
            <a:ext cx="2016000" cy="2016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1002">
            <a:schemeClr val="dk2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H" sz="2000" b="1" dirty="0" smtClean="0">
                <a:solidFill>
                  <a:schemeClr val="tx1"/>
                </a:solidFill>
              </a:rPr>
              <a:t>PROMERKA FAMILY</a:t>
            </a:r>
            <a:endParaRPr lang="fr-CH" sz="20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81617" y="2381075"/>
            <a:ext cx="1612942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5635284"/>
              </a:avLst>
            </a:prstTxWarp>
            <a:spAutoFit/>
          </a:bodyPr>
          <a:lstStyle/>
          <a:p>
            <a:pPr algn="ctr"/>
            <a:r>
              <a:rPr lang="fr-FR" sz="2400" dirty="0" smtClean="0">
                <a:ln w="12700">
                  <a:solidFill>
                    <a:schemeClr val="tx1"/>
                  </a:solidFill>
                  <a:prstDash val="solid"/>
                </a:ln>
                <a:effectLst/>
              </a:rPr>
              <a:t>Amis</a:t>
            </a:r>
            <a:endParaRPr lang="fr-FR" sz="2400" dirty="0">
              <a:ln w="12700">
                <a:solidFill>
                  <a:schemeClr val="tx1"/>
                </a:solidFill>
                <a:prstDash val="solid"/>
              </a:ln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21936" y="4149080"/>
            <a:ext cx="2244846" cy="64807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>
                <a:gd name="adj" fmla="val 19653630"/>
              </a:avLst>
            </a:prstTxWarp>
            <a:spAutoFit/>
          </a:bodyPr>
          <a:lstStyle/>
          <a:p>
            <a:pPr algn="ctr"/>
            <a:r>
              <a:rPr lang="fr-FR" sz="2400" cap="none" spc="0" dirty="0" smtClean="0">
                <a:ln w="12700">
                  <a:solidFill>
                    <a:schemeClr val="tx1"/>
                  </a:solidFill>
                  <a:prstDash val="solid"/>
                </a:ln>
                <a:effectLst/>
              </a:rPr>
              <a:t>Famille</a:t>
            </a:r>
            <a:endParaRPr lang="fr-FR" sz="2400" cap="none" spc="0" dirty="0">
              <a:ln w="12700">
                <a:solidFill>
                  <a:schemeClr val="tx1"/>
                </a:solidFill>
                <a:prstDash val="solid"/>
              </a:ln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 rot="5400000">
            <a:off x="4976844" y="3260001"/>
            <a:ext cx="955070" cy="553998"/>
          </a:xfrm>
          <a:prstGeom prst="rect">
            <a:avLst/>
          </a:prstGeom>
          <a:noFill/>
        </p:spPr>
        <p:txBody>
          <a:bodyPr vert="horz" wrap="none" lIns="91440" tIns="45720" rIns="91440" bIns="45720">
            <a:prstTxWarp prst="textArchUp">
              <a:avLst>
                <a:gd name="adj" fmla="val 7254763"/>
              </a:avLst>
            </a:prstTxWarp>
            <a:spAutoFit/>
          </a:bodyPr>
          <a:lstStyle/>
          <a:p>
            <a:pPr algn="ctr"/>
            <a:r>
              <a:rPr lang="fr-FR" sz="2400" cap="none" spc="0" dirty="0" smtClean="0">
                <a:ln w="12700">
                  <a:solidFill>
                    <a:schemeClr val="tx1"/>
                  </a:solidFill>
                  <a:prstDash val="solid"/>
                </a:ln>
              </a:rPr>
              <a:t>Clients</a:t>
            </a:r>
            <a:endParaRPr lang="fr-FR" sz="2400" cap="none" spc="0" dirty="0">
              <a:ln w="12700"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10" name="Rectangle 9"/>
          <p:cNvSpPr/>
          <p:nvPr/>
        </p:nvSpPr>
        <p:spPr>
          <a:xfrm rot="16200000">
            <a:off x="3107605" y="2981080"/>
            <a:ext cx="1797736" cy="11308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9326445"/>
              </a:avLst>
            </a:prstTxWarp>
            <a:spAutoFit/>
          </a:bodyPr>
          <a:lstStyle/>
          <a:p>
            <a:pPr algn="ctr"/>
            <a:r>
              <a:rPr lang="fr-FR" sz="2400" cap="none" spc="0" dirty="0" smtClean="0">
                <a:ln w="12700">
                  <a:solidFill>
                    <a:schemeClr val="tx1"/>
                  </a:solidFill>
                  <a:prstDash val="solid"/>
                </a:ln>
              </a:rPr>
              <a:t>Fournisseurs</a:t>
            </a:r>
            <a:endParaRPr lang="fr-FR" sz="2400" cap="none" spc="0" dirty="0">
              <a:ln w="12700">
                <a:solidFill>
                  <a:schemeClr val="tx1"/>
                </a:solidFill>
                <a:prstDash val="solid"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29659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28</Words>
  <Application>Microsoft Office PowerPoint</Application>
  <PresentationFormat>Affichage à l'écran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Mobika tfohrler</dc:creator>
  <cp:lastModifiedBy>Jelena Markovic</cp:lastModifiedBy>
  <cp:revision>18</cp:revision>
  <cp:lastPrinted>2016-01-29T10:00:55Z</cp:lastPrinted>
  <dcterms:created xsi:type="dcterms:W3CDTF">2016-01-25T15:20:27Z</dcterms:created>
  <dcterms:modified xsi:type="dcterms:W3CDTF">2016-01-29T10:01:03Z</dcterms:modified>
</cp:coreProperties>
</file>