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201" r:id="rId2"/>
    <p:sldId id="1276" r:id="rId3"/>
    <p:sldId id="1277" r:id="rId4"/>
    <p:sldId id="1278" r:id="rId5"/>
    <p:sldId id="1279" r:id="rId6"/>
    <p:sldId id="1280" r:id="rId7"/>
    <p:sldId id="1281" r:id="rId8"/>
    <p:sldId id="1282" r:id="rId9"/>
    <p:sldId id="1283" r:id="rId10"/>
    <p:sldId id="1284" r:id="rId11"/>
    <p:sldId id="1285" r:id="rId12"/>
    <p:sldId id="1286" r:id="rId13"/>
    <p:sldId id="1202" r:id="rId14"/>
    <p:sldId id="1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1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  <p15:guide id="6" pos="67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ė Mačėnaitė" initials="AM" lastIdx="4" clrIdx="0">
    <p:extLst/>
  </p:cmAuthor>
  <p:cmAuthor id="2" name="Birutė Palaimaitė" initials="BP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8A0"/>
    <a:srgbClr val="92AEB4"/>
    <a:srgbClr val="325A5C"/>
    <a:srgbClr val="333333"/>
    <a:srgbClr val="6C6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2" autoAdjust="0"/>
    <p:restoredTop sz="89519" autoAdjust="0"/>
  </p:normalViewPr>
  <p:slideViewPr>
    <p:cSldViewPr>
      <p:cViewPr varScale="1">
        <p:scale>
          <a:sx n="83" d="100"/>
          <a:sy n="83" d="100"/>
        </p:scale>
        <p:origin x="-96" y="-232"/>
      </p:cViewPr>
      <p:guideLst>
        <p:guide orient="horz" pos="4110"/>
        <p:guide orient="horz" pos="618"/>
        <p:guide orient="horz" pos="1253"/>
        <p:guide pos="3840"/>
        <p:guide pos="302"/>
        <p:guide pos="67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952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0D81B-88F1-49A2-9028-A4D41FE78E34}" type="datetimeFigureOut">
              <a:rPr lang="lt-LT" smtClean="0"/>
              <a:t>17.03.19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167D7-EFB9-43F9-9AC1-D2389581F3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151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5955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769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75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807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9459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7822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17.03.19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9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17.03.19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9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17.03.19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17.03.19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1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17.03.19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17.03.19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9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17.03.19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803" y="6632528"/>
            <a:ext cx="1293701" cy="1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17.03.19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17.03.19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3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17.03.19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7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C044-C042-4076-8FCE-6493503A1354}" type="datetimeFigureOut">
              <a:rPr lang="en-US" smtClean="0"/>
              <a:t>17.03.19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g"/><Relationship Id="rId5" Type="http://schemas.openxmlformats.org/officeDocument/2006/relationships/image" Target="../media/image20.jpe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jpeg"/><Relationship Id="rId12" Type="http://schemas.openxmlformats.org/officeDocument/2006/relationships/image" Target="../media/image32.jpeg"/><Relationship Id="rId13" Type="http://schemas.openxmlformats.org/officeDocument/2006/relationships/image" Target="../media/image33.jpeg"/><Relationship Id="rId14" Type="http://schemas.openxmlformats.org/officeDocument/2006/relationships/image" Target="../media/image34.jpeg"/><Relationship Id="rId15" Type="http://schemas.openxmlformats.org/officeDocument/2006/relationships/image" Target="../media/image35.jpeg"/><Relationship Id="rId16" Type="http://schemas.openxmlformats.org/officeDocument/2006/relationships/image" Target="../media/image36.jpeg"/><Relationship Id="rId17" Type="http://schemas.openxmlformats.org/officeDocument/2006/relationships/image" Target="../media/image37.jpeg"/><Relationship Id="rId18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" y="-37468"/>
            <a:ext cx="12192000" cy="68954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1" y="1623810"/>
            <a:ext cx="4476766" cy="15752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528048" y="3281148"/>
            <a:ext cx="3816424" cy="551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Casiers</a:t>
            </a:r>
            <a:endParaRPr lang="en-US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E01315-D12D-4D29-96E4-7C658F411D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-975834" y="2278404"/>
            <a:ext cx="6857342" cy="23897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60096" y="5157192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Caviar Dreams"/>
                <a:cs typeface="Caviar Dreams"/>
              </a:rPr>
              <a:t>PROMERKA</a:t>
            </a:r>
            <a:endParaRPr lang="fr-CH" sz="4000" dirty="0">
              <a:solidFill>
                <a:schemeClr val="bg1"/>
              </a:solidFill>
              <a:latin typeface="Caviar Dreams"/>
              <a:cs typeface="Caviar Dreams"/>
            </a:endParaRPr>
          </a:p>
        </p:txBody>
      </p:sp>
    </p:spTree>
    <p:extLst>
      <p:ext uri="{BB962C8B-B14F-4D97-AF65-F5344CB8AC3E}">
        <p14:creationId xmlns:p14="http://schemas.microsoft.com/office/powerpoint/2010/main" val="94945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5C3FE5-8FB0-4F92-894F-E7DE38F32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4" y="1544490"/>
            <a:ext cx="108011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lt-LT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Choisissez différents types de serrures : la serrure standard, la serrure à combinaison ou la serrure électronique (à ouvrir avec un code ou une carte). </a:t>
            </a:r>
            <a:r>
              <a:rPr lang="en-US" altLang="lt-LT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A2B319-9373-4DF0-AE74-95DA15DD99F7}"/>
              </a:ext>
            </a:extLst>
          </p:cNvPr>
          <p:cNvSpPr txBox="1"/>
          <p:nvPr/>
        </p:nvSpPr>
        <p:spPr>
          <a:xfrm>
            <a:off x="479424" y="601524"/>
            <a:ext cx="576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lt-LT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Quatre</a:t>
            </a:r>
            <a:r>
              <a:rPr lang="en-US" altLang="lt-LT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types de </a:t>
            </a:r>
            <a:r>
              <a:rPr lang="en-US" altLang="lt-LT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serrures</a:t>
            </a:r>
            <a:endParaRPr lang="en-US" altLang="lt-LT" sz="28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1E2DA5-B85C-4A79-BDC3-563FB55DB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41" y="2689510"/>
            <a:ext cx="2361631" cy="3598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1229A-FBB0-4679-8298-3597BC7CE2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61" y="2689510"/>
            <a:ext cx="2557575" cy="36173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AF9B6B8-94CE-4B4E-8F6A-63F3B99DE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68" y="4005064"/>
            <a:ext cx="1801250" cy="1801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C68ADF-E567-458B-B395-294C0D33E1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4296464"/>
            <a:ext cx="2034092" cy="2034092"/>
          </a:xfrm>
          <a:prstGeom prst="rect">
            <a:avLst/>
          </a:prstGeom>
        </p:spPr>
      </p:pic>
      <p:pic>
        <p:nvPicPr>
          <p:cNvPr id="8" name="Picture 7" descr="PROMERKA Desig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29" y="6359646"/>
            <a:ext cx="2173771" cy="49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8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C13597C-2B2E-46D6-A80C-E9241FF6D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1" t="6699" r="-1"/>
          <a:stretch/>
        </p:blipFill>
        <p:spPr>
          <a:xfrm>
            <a:off x="0" y="0"/>
            <a:ext cx="752551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5C3FE5-8FB0-4F92-894F-E7DE38F32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072" y="1412776"/>
            <a:ext cx="515989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lt-LT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Les casiers avec des serrures électroniques peuvent être attribués à un </a:t>
            </a:r>
            <a:r>
              <a:rPr lang="fr-FR" alt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usage personnel </a:t>
            </a:r>
            <a:r>
              <a:rPr lang="fr-FR" altLang="lt-LT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ou peuvent être utilisés par différents utilisateurs pour des </a:t>
            </a:r>
            <a:r>
              <a:rPr lang="fr-FR" alt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besoins temporaires</a:t>
            </a:r>
            <a:r>
              <a:rPr lang="fr-FR" altLang="lt-LT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 </a:t>
            </a:r>
            <a:r>
              <a:rPr lang="en-US" altLang="lt-LT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</a:pPr>
            <a:endParaRPr lang="en-US" altLang="lt-LT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fr-FR" altLang="lt-LT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Les casiers attribués offrent aux travailleurs mobiles un espace privé pour ranger leurs effets personnels, car ils ne disposent pas d’espace de travail permanent et se déplacent dans les bureaux.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A2B319-9373-4DF0-AE74-95DA15DD99F7}"/>
              </a:ext>
            </a:extLst>
          </p:cNvPr>
          <p:cNvSpPr txBox="1"/>
          <p:nvPr/>
        </p:nvSpPr>
        <p:spPr>
          <a:xfrm>
            <a:off x="6744072" y="491867"/>
            <a:ext cx="576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</a:t>
            </a:r>
            <a:r>
              <a:rPr lang="lt-LT" altLang="lt-LT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lt-LT" altLang="lt-LT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casier</a:t>
            </a:r>
            <a:endParaRPr lang="lt-LT" altLang="lt-LT" sz="28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ROMERKA De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29" y="6359646"/>
            <a:ext cx="2173771" cy="49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0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9CBD95C-1ADF-4466-91E8-2FE70785D37B}"/>
              </a:ext>
            </a:extLst>
          </p:cNvPr>
          <p:cNvGrpSpPr/>
          <p:nvPr/>
        </p:nvGrpSpPr>
        <p:grpSpPr>
          <a:xfrm>
            <a:off x="2936807" y="2060848"/>
            <a:ext cx="2937797" cy="2088232"/>
            <a:chOff x="4946386" y="2492896"/>
            <a:chExt cx="2937797" cy="208823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A5E9744-BAE8-4071-8F9F-7D612F50E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386" y="2492896"/>
              <a:ext cx="2088232" cy="20882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20C1681-032C-4801-851A-29584A458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6"/>
            <a:stretch/>
          </p:blipFill>
          <p:spPr>
            <a:xfrm>
              <a:off x="6406471" y="2492896"/>
              <a:ext cx="1477712" cy="208823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A1B4487-0907-469F-8774-7249FCB72836}"/>
              </a:ext>
            </a:extLst>
          </p:cNvPr>
          <p:cNvGrpSpPr/>
          <p:nvPr/>
        </p:nvGrpSpPr>
        <p:grpSpPr>
          <a:xfrm>
            <a:off x="2979914" y="4430215"/>
            <a:ext cx="2902080" cy="2088232"/>
            <a:chOff x="3851717" y="230748"/>
            <a:chExt cx="2902080" cy="208823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1B9F6040-4A7F-4198-962F-515F09D2A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717" y="230748"/>
              <a:ext cx="2088232" cy="208823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31843F75-467F-41F9-BC81-13C829935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1"/>
            <a:stretch/>
          </p:blipFill>
          <p:spPr>
            <a:xfrm>
              <a:off x="5265948" y="230748"/>
              <a:ext cx="1487849" cy="2088232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00AB368C-C7AC-4783-81DC-A8DC0F68D87C}"/>
              </a:ext>
            </a:extLst>
          </p:cNvPr>
          <p:cNvSpPr/>
          <p:nvPr/>
        </p:nvSpPr>
        <p:spPr>
          <a:xfrm>
            <a:off x="272473" y="2636912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H=1367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77BAFFD-3166-4F0F-99D8-6888F47391E0}"/>
              </a:ext>
            </a:extLst>
          </p:cNvPr>
          <p:cNvSpPr/>
          <p:nvPr/>
        </p:nvSpPr>
        <p:spPr>
          <a:xfrm>
            <a:off x="272473" y="4457338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H=1817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1B3EF51-D981-46F5-A3ED-1F40C6FE9DA1}"/>
              </a:ext>
            </a:extLst>
          </p:cNvPr>
          <p:cNvSpPr/>
          <p:nvPr/>
        </p:nvSpPr>
        <p:spPr>
          <a:xfrm>
            <a:off x="1055440" y="367424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lt-L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</a:t>
            </a:r>
            <a:r>
              <a:rPr lang="lt-L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verrouillable</a:t>
            </a:r>
            <a:endParaRPr lang="lt-LT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85D169B-F216-45F5-B3AC-A917084B3DDD}"/>
              </a:ext>
            </a:extLst>
          </p:cNvPr>
          <p:cNvSpPr/>
          <p:nvPr/>
        </p:nvSpPr>
        <p:spPr>
          <a:xfrm>
            <a:off x="3297554" y="367424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lt-L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-L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verrouillable</a:t>
            </a:r>
            <a:endParaRPr lang="lt-LT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7169ABAD-4A63-4116-9953-D03BD5DEA52F}"/>
              </a:ext>
            </a:extLst>
          </p:cNvPr>
          <p:cNvSpPr/>
          <p:nvPr/>
        </p:nvSpPr>
        <p:spPr>
          <a:xfrm>
            <a:off x="5667908" y="367424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lt-L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-L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verrouillable</a:t>
            </a:r>
            <a:endParaRPr lang="lt-LT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72658E6-96D6-4B18-8081-3C4D78DAFA70}"/>
              </a:ext>
            </a:extLst>
          </p:cNvPr>
          <p:cNvSpPr/>
          <p:nvPr/>
        </p:nvSpPr>
        <p:spPr>
          <a:xfrm>
            <a:off x="9912424" y="367424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lt-L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-L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verrouillable</a:t>
            </a:r>
            <a:endParaRPr lang="lt-LT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EE8C38A3-EF20-4FA3-937C-0C679D0D5242}"/>
              </a:ext>
            </a:extLst>
          </p:cNvPr>
          <p:cNvGrpSpPr/>
          <p:nvPr/>
        </p:nvGrpSpPr>
        <p:grpSpPr>
          <a:xfrm>
            <a:off x="2951078" y="935993"/>
            <a:ext cx="2930916" cy="1408420"/>
            <a:chOff x="2812504" y="821514"/>
            <a:chExt cx="2930916" cy="14084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B124710-982A-4D0D-A5A6-BCD7BB6B26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55"/>
            <a:stretch/>
          </p:blipFill>
          <p:spPr>
            <a:xfrm>
              <a:off x="2812504" y="821514"/>
              <a:ext cx="2088232" cy="14084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D69DA57-D665-40D9-AA9B-E17DD8CBB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8" t="32555"/>
            <a:stretch/>
          </p:blipFill>
          <p:spPr>
            <a:xfrm>
              <a:off x="4200179" y="821514"/>
              <a:ext cx="1543241" cy="140842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6C7D2EFA-7E4E-4840-B97D-CD66531A0FEE}"/>
              </a:ext>
            </a:extLst>
          </p:cNvPr>
          <p:cNvGrpSpPr/>
          <p:nvPr/>
        </p:nvGrpSpPr>
        <p:grpSpPr>
          <a:xfrm>
            <a:off x="703150" y="935993"/>
            <a:ext cx="2484886" cy="1408420"/>
            <a:chOff x="447991" y="1156484"/>
            <a:chExt cx="2484886" cy="14084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D4A2557-642A-4A7A-B6B4-4814EB73D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55"/>
            <a:stretch/>
          </p:blipFill>
          <p:spPr>
            <a:xfrm>
              <a:off x="447991" y="1156484"/>
              <a:ext cx="2088232" cy="140842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F116B5F-C6A7-4969-B070-4DE934CBD5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6" t="32555" r="20625"/>
            <a:stretch/>
          </p:blipFill>
          <p:spPr>
            <a:xfrm>
              <a:off x="1885843" y="1156484"/>
              <a:ext cx="1047034" cy="1408420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7784472-8CE4-4A2C-A461-F3D90A36EFEA}"/>
              </a:ext>
            </a:extLst>
          </p:cNvPr>
          <p:cNvSpPr/>
          <p:nvPr/>
        </p:nvSpPr>
        <p:spPr>
          <a:xfrm>
            <a:off x="272473" y="1136876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H=917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56980323-4B3D-486F-848C-12319FE2EB77}"/>
              </a:ext>
            </a:extLst>
          </p:cNvPr>
          <p:cNvGrpSpPr/>
          <p:nvPr/>
        </p:nvGrpSpPr>
        <p:grpSpPr>
          <a:xfrm>
            <a:off x="5717996" y="2060848"/>
            <a:ext cx="2468560" cy="2088232"/>
            <a:chOff x="5543696" y="2206145"/>
            <a:chExt cx="2468560" cy="20882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A83C544-1811-416D-AC18-7F000139C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2"/>
            <a:stretch/>
          </p:blipFill>
          <p:spPr>
            <a:xfrm>
              <a:off x="5543696" y="2206145"/>
              <a:ext cx="1640468" cy="208823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C23EC70-A394-433D-8E7F-8F0DFADEEC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1"/>
            <a:stretch/>
          </p:blipFill>
          <p:spPr>
            <a:xfrm>
              <a:off x="6473679" y="2206145"/>
              <a:ext cx="1538577" cy="2088232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3B0C7870-E269-4007-B120-BB548BA6DA88}"/>
              </a:ext>
            </a:extLst>
          </p:cNvPr>
          <p:cNvGrpSpPr/>
          <p:nvPr/>
        </p:nvGrpSpPr>
        <p:grpSpPr>
          <a:xfrm>
            <a:off x="5618707" y="4430215"/>
            <a:ext cx="2530785" cy="2088232"/>
            <a:chOff x="5444407" y="4379135"/>
            <a:chExt cx="2530785" cy="208823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CD387A4D-DDF0-40F6-9C09-A9E7C5E84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4"/>
            <a:stretch/>
          </p:blipFill>
          <p:spPr>
            <a:xfrm>
              <a:off x="5444407" y="4379135"/>
              <a:ext cx="1726662" cy="208823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99A76472-91BF-4299-8BE5-675FD1AE7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22"/>
            <a:stretch/>
          </p:blipFill>
          <p:spPr>
            <a:xfrm>
              <a:off x="6530589" y="4379135"/>
              <a:ext cx="1444603" cy="2088232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F6722D46-FABB-4D4B-B8EA-262A54A4555F}"/>
              </a:ext>
            </a:extLst>
          </p:cNvPr>
          <p:cNvGrpSpPr/>
          <p:nvPr/>
        </p:nvGrpSpPr>
        <p:grpSpPr>
          <a:xfrm>
            <a:off x="7807600" y="4487473"/>
            <a:ext cx="2338900" cy="2088232"/>
            <a:chOff x="7671094" y="4379135"/>
            <a:chExt cx="2338900" cy="208823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A4ECC9F-BC2D-4D13-95AE-BF61FF942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1"/>
            <a:stretch/>
          </p:blipFill>
          <p:spPr>
            <a:xfrm>
              <a:off x="7671094" y="4379135"/>
              <a:ext cx="1487850" cy="208823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9F956625-514E-4FE4-A2DE-C2712D8D6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1"/>
            <a:stretch/>
          </p:blipFill>
          <p:spPr>
            <a:xfrm>
              <a:off x="8522145" y="4379135"/>
              <a:ext cx="1487849" cy="2088232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F5E93080-8305-409B-A61D-2B44FDE0ABEB}"/>
              </a:ext>
            </a:extLst>
          </p:cNvPr>
          <p:cNvGrpSpPr/>
          <p:nvPr/>
        </p:nvGrpSpPr>
        <p:grpSpPr>
          <a:xfrm>
            <a:off x="9984432" y="4430215"/>
            <a:ext cx="1852014" cy="2088232"/>
            <a:chOff x="9805296" y="4379135"/>
            <a:chExt cx="1852014" cy="208823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BD8D2F6-5137-46DA-A800-6921A185A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2"/>
            <a:stretch/>
          </p:blipFill>
          <p:spPr>
            <a:xfrm>
              <a:off x="9805296" y="4379135"/>
              <a:ext cx="1603718" cy="20882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466D8274-3099-44B7-9538-A463A217F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6" r="26405"/>
            <a:stretch/>
          </p:blipFill>
          <p:spPr>
            <a:xfrm>
              <a:off x="10730982" y="4379135"/>
              <a:ext cx="926328" cy="2088232"/>
            </a:xfrm>
            <a:prstGeom prst="rect">
              <a:avLst/>
            </a:prstGeom>
          </p:spPr>
        </p:pic>
      </p:grpSp>
      <p:pic>
        <p:nvPicPr>
          <p:cNvPr id="34" name="Picture 33" descr="PROMERKA Design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29" y="6359646"/>
            <a:ext cx="2173771" cy="49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41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58B06D-1597-4963-803D-0128BA798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EB83CA-D543-4828-AC04-462469FC8522}"/>
              </a:ext>
            </a:extLst>
          </p:cNvPr>
          <p:cNvSpPr txBox="1"/>
          <p:nvPr/>
        </p:nvSpPr>
        <p:spPr>
          <a:xfrm>
            <a:off x="479424" y="396300"/>
            <a:ext cx="352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</a:p>
        </p:txBody>
      </p:sp>
    </p:spTree>
    <p:extLst>
      <p:ext uri="{BB962C8B-B14F-4D97-AF65-F5344CB8AC3E}">
        <p14:creationId xmlns:p14="http://schemas.microsoft.com/office/powerpoint/2010/main" val="2402925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-89826"/>
            <a:ext cx="12192000" cy="6947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4DA5BD-1F28-4A77-B06B-DD69A7459E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7392" y="1556792"/>
            <a:ext cx="6857342" cy="23897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9FA523-57A2-4FA8-A280-8033939C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6888088" y="1551154"/>
            <a:ext cx="6857342" cy="23897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9816" y="4941168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Caviar Dreams"/>
                <a:cs typeface="Caviar Dreams"/>
              </a:rPr>
              <a:t>PROMERKA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882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3EB49D-6202-4F87-B978-9FC1E7972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8" b="377"/>
          <a:stretch/>
        </p:blipFill>
        <p:spPr>
          <a:xfrm>
            <a:off x="0" y="0"/>
            <a:ext cx="12192000" cy="6858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E1B7E5-296E-42D0-A8A6-03690BBA5DF6}"/>
              </a:ext>
            </a:extLst>
          </p:cNvPr>
          <p:cNvSpPr txBox="1"/>
          <p:nvPr/>
        </p:nvSpPr>
        <p:spPr>
          <a:xfrm>
            <a:off x="407368" y="609329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</a:p>
        </p:txBody>
      </p:sp>
    </p:spTree>
    <p:extLst>
      <p:ext uri="{BB962C8B-B14F-4D97-AF65-F5344CB8AC3E}">
        <p14:creationId xmlns:p14="http://schemas.microsoft.com/office/powerpoint/2010/main" val="100378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60D59B-305D-41A6-A58E-CF540A8AD0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b="16858"/>
          <a:stretch/>
        </p:blipFill>
        <p:spPr>
          <a:xfrm>
            <a:off x="335360" y="1895351"/>
            <a:ext cx="11256057" cy="455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5B5AA8-95B8-4009-8C11-005ED6E44783}"/>
              </a:ext>
            </a:extLst>
          </p:cNvPr>
          <p:cNvSpPr/>
          <p:nvPr/>
        </p:nvSpPr>
        <p:spPr>
          <a:xfrm>
            <a:off x="335360" y="527199"/>
            <a:ext cx="1811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lt-L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5002138-66C1-4BDE-AC58-9B8EE7A2CA83}"/>
              </a:ext>
            </a:extLst>
          </p:cNvPr>
          <p:cNvSpPr/>
          <p:nvPr/>
        </p:nvSpPr>
        <p:spPr>
          <a:xfrm>
            <a:off x="335360" y="1158141"/>
            <a:ext cx="11593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casiers modulaires constituent une solution polyvalente pour le stockage sécurisé d'objets  personnels et de bureau, pour une utilisation temporaire ou quotidienne.</a:t>
            </a:r>
          </a:p>
        </p:txBody>
      </p:sp>
      <p:pic>
        <p:nvPicPr>
          <p:cNvPr id="2" name="Picture 1" descr="PROMERKA Desig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29" y="6359646"/>
            <a:ext cx="2173771" cy="49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7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8E5ECE-CB80-4478-91AE-27FF5578946C}"/>
              </a:ext>
            </a:extLst>
          </p:cNvPr>
          <p:cNvSpPr txBox="1"/>
          <p:nvPr/>
        </p:nvSpPr>
        <p:spPr>
          <a:xfrm>
            <a:off x="1055440" y="1331862"/>
            <a:ext cx="41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</a:t>
            </a: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2FDD18-BF23-488C-B9B4-104C35D5FDED}"/>
              </a:ext>
            </a:extLst>
          </p:cNvPr>
          <p:cNvSpPr/>
          <p:nvPr/>
        </p:nvSpPr>
        <p:spPr>
          <a:xfrm>
            <a:off x="1055441" y="2097384"/>
            <a:ext cx="4104456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ystème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modulaire</a:t>
            </a:r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Variété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combinaisons</a:t>
            </a:r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universel</a:t>
            </a:r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Personnalisation</a:t>
            </a:r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types 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serrures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casier</a:t>
            </a:r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7C393C-65AB-4963-9E51-A43755D765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" b="12140"/>
          <a:stretch/>
        </p:blipFill>
        <p:spPr>
          <a:xfrm>
            <a:off x="5807968" y="5587"/>
            <a:ext cx="6384032" cy="68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6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233ECA-CB4E-4E33-9EEC-BC7A5BF03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4"/>
          <a:stretch/>
        </p:blipFill>
        <p:spPr>
          <a:xfrm>
            <a:off x="3359696" y="404664"/>
            <a:ext cx="8339970" cy="6120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87724C-351D-4C79-85BB-B5655A5E80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5"/>
          <a:stretch/>
        </p:blipFill>
        <p:spPr>
          <a:xfrm>
            <a:off x="47329" y="2833772"/>
            <a:ext cx="5040560" cy="32595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5C3FE5-8FB0-4F92-894F-E7DE38F32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411288"/>
            <a:ext cx="47524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r>
              <a:rPr lang="fr-FR" altLang="lt-LT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Combinez différents casiers et créez la combinaison la plus appropriée.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A2B319-9373-4DF0-AE74-95DA15DD99F7}"/>
              </a:ext>
            </a:extLst>
          </p:cNvPr>
          <p:cNvSpPr txBox="1"/>
          <p:nvPr/>
        </p:nvSpPr>
        <p:spPr>
          <a:xfrm>
            <a:off x="479424" y="601524"/>
            <a:ext cx="576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lt-LT" altLang="lt-LT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modulaire</a:t>
            </a:r>
            <a:endParaRPr lang="lt-LT" altLang="lt-LT" sz="28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EA9BCE8-D96B-493E-AB86-6834588D1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34" y="6222494"/>
            <a:ext cx="5534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r>
              <a:rPr lang="en-US" altLang="lt-LT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Remarque! </a:t>
            </a:r>
            <a:r>
              <a:rPr lang="fr-FR" altLang="lt-LT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Les modules de casier sont fixés avec des vis. </a:t>
            </a:r>
            <a:endParaRPr lang="en-US" altLang="lt-LT" sz="11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 descr="PROMERKA Desig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29" y="6359646"/>
            <a:ext cx="2173771" cy="49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8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1F7CE2-553D-4BED-83EC-B2516CC8E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1"/>
          <a:stretch/>
        </p:blipFill>
        <p:spPr>
          <a:xfrm>
            <a:off x="0" y="1988840"/>
            <a:ext cx="12192000" cy="48965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45EBED-E6E6-410A-8C3E-1C3424197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09" y="548680"/>
            <a:ext cx="6552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lt-LT" sz="2800" b="1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Touche</a:t>
            </a:r>
            <a:r>
              <a:rPr lang="en-US" altLang="lt-LT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 finale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BB96F6-DB44-4291-971C-F1FF2D355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09" y="1177007"/>
            <a:ext cx="9075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r>
              <a:rPr lang="fr-FR" altLang="lt-LT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Constituez votre combinaison et créez une apparence générale harmonieuse en utilisant le panneau supérieur.</a:t>
            </a:r>
          </a:p>
        </p:txBody>
      </p:sp>
    </p:spTree>
    <p:extLst>
      <p:ext uri="{BB962C8B-B14F-4D97-AF65-F5344CB8AC3E}">
        <p14:creationId xmlns:p14="http://schemas.microsoft.com/office/powerpoint/2010/main" val="68688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D13752-6952-443D-9218-81D50D5847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18837"/>
          <a:stretch/>
        </p:blipFill>
        <p:spPr>
          <a:xfrm>
            <a:off x="5082685" y="413131"/>
            <a:ext cx="7109315" cy="64533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8853" y="1255400"/>
            <a:ext cx="45890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Combinez des casiers avec 2 types de porte différents : le type standard et le type avec découpe pour le courrier ou l’aération. 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Créez des combinaisons colorées et associez la couleur des portes à la forme des casiers.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8764A8-4DA4-4A70-8B94-6DA5457BF801}"/>
              </a:ext>
            </a:extLst>
          </p:cNvPr>
          <p:cNvSpPr txBox="1"/>
          <p:nvPr/>
        </p:nvSpPr>
        <p:spPr>
          <a:xfrm>
            <a:off x="479424" y="601524"/>
            <a:ext cx="576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Variété</a:t>
            </a:r>
            <a:r>
              <a:rPr lang="lt-LT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lt-LT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combinaisons</a:t>
            </a:r>
            <a:endParaRPr lang="lt-LT" sz="28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7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D893A94-9BA5-4161-8E6E-6E119A0AFA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6" t="1" r="17941" b="-2732"/>
          <a:stretch/>
        </p:blipFill>
        <p:spPr>
          <a:xfrm>
            <a:off x="4439816" y="223620"/>
            <a:ext cx="7416824" cy="64457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5C3FE5-8FB0-4F92-894F-E7DE38F32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411288"/>
            <a:ext cx="4104407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r>
              <a:rPr lang="fr-F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Une variété de tailles et de types de casiers pour répondre à différents besoins allant du rangement de petits objets personnels et fournitures de bureau aux objets de grande </a:t>
            </a:r>
            <a:r>
              <a:rPr lang="fr-FR" sz="2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taille.</a:t>
            </a:r>
            <a:endParaRPr lang="fr-FR" sz="23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A2B319-9373-4DF0-AE74-95DA15DD99F7}"/>
              </a:ext>
            </a:extLst>
          </p:cNvPr>
          <p:cNvSpPr txBox="1"/>
          <p:nvPr/>
        </p:nvSpPr>
        <p:spPr>
          <a:xfrm>
            <a:off x="479424" y="601524"/>
            <a:ext cx="576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lt-LT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 </a:t>
            </a:r>
            <a:r>
              <a:rPr lang="en-US" altLang="lt-LT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universel</a:t>
            </a:r>
            <a:endParaRPr lang="en-US" altLang="lt-LT" sz="28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ROMERKA Desig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29" y="6359646"/>
            <a:ext cx="2173771" cy="49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0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FC3E1C-E7E8-4F94-80C3-638A8968E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4" y="1406522"/>
            <a:ext cx="95770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lt-LT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Personnalisez votre casier en utilisant des éléments supplémentaires. </a:t>
            </a:r>
            <a:r>
              <a:rPr lang="lt-LT" altLang="lt-LT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</a:t>
            </a:r>
            <a:endParaRPr lang="en-US" altLang="lt-LT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397342-5ED0-46E4-8392-B8E498EF3575}"/>
              </a:ext>
            </a:extLst>
          </p:cNvPr>
          <p:cNvSpPr txBox="1"/>
          <p:nvPr/>
        </p:nvSpPr>
        <p:spPr>
          <a:xfrm>
            <a:off x="479424" y="601524"/>
            <a:ext cx="576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Personnalisation</a:t>
            </a:r>
            <a:endParaRPr lang="lt-LT" altLang="lt-LT" sz="28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6AABEF-85F0-45A4-9D29-FB8A3E97A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67" y="2802526"/>
            <a:ext cx="2374072" cy="23740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48B2797-CC64-41DA-975D-8AC06C400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37" y="2926451"/>
            <a:ext cx="2250147" cy="22501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11F0E5D-7032-4FA8-8E8A-2E5399367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32" y="3100071"/>
            <a:ext cx="1902906" cy="1902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149890D-ACEB-4C99-9CB8-E380C4BFEC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81" y="3038244"/>
            <a:ext cx="1948198" cy="19481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FE2F3E1-E560-49A5-A91F-B70AB6E36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346" y="5168362"/>
            <a:ext cx="28580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lt-L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Étiquette nominative en </a:t>
            </a:r>
            <a:r>
              <a:rPr lang="fr-FR" altLang="lt-LT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plexiglas </a:t>
            </a:r>
            <a:endParaRPr lang="en-US" altLang="lt-LT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274AB32-5B67-4F3F-B67C-B234C0F6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9463" y="5143424"/>
            <a:ext cx="17825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lt-LT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Crochet en métal pour vêtements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96B39BF-D318-4D13-8BA6-734B4049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19" y="5189582"/>
            <a:ext cx="25202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lt-LT" altLang="lt-LT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Tablette</a:t>
            </a:r>
            <a:r>
              <a:rPr lang="en-US" altLang="lt-LT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lt-LT" altLang="lt-LT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métallique</a:t>
            </a:r>
            <a:r>
              <a:rPr lang="en-US" altLang="lt-LT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lt-LT" altLang="lt-LT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lt-LT" altLang="lt-LT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central</a:t>
            </a:r>
            <a:r>
              <a:rPr lang="en-US" altLang="lt-LT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</a:t>
            </a:r>
            <a:r>
              <a:rPr lang="lt-LT" altLang="lt-LT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</a:t>
            </a:r>
            <a:endParaRPr lang="en-US" altLang="lt-LT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933133F-3851-40B1-919D-87EE64F8C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328" y="5176598"/>
            <a:ext cx="27526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A60F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lt-LT" altLang="lt-LT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Tablette</a:t>
            </a:r>
            <a:r>
              <a:rPr lang="lt-LT" altLang="lt-LT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lt-LT" altLang="lt-LT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métallique</a:t>
            </a:r>
            <a:r>
              <a:rPr lang="en-US" altLang="lt-LT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lt-LT" altLang="lt-LT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lt-LT" altLang="lt-LT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côté</a:t>
            </a:r>
            <a:r>
              <a:rPr lang="lt-LT" altLang="lt-LT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lt-LT" altLang="lt-LT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droit</a:t>
            </a:r>
            <a:r>
              <a:rPr lang="lt-LT" altLang="lt-LT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</a:t>
            </a:r>
            <a:endParaRPr lang="en-US" altLang="lt-LT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19" descr="PROMERKA Desig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29" y="6359646"/>
            <a:ext cx="2173771" cy="49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29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14145</TotalTime>
  <Words>283</Words>
  <Application>Microsoft Macintosh PowerPoint</Application>
  <PresentationFormat>Custom</PresentationFormat>
  <Paragraphs>55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PLANA</dc:title>
  <dc:creator>Ieva Martūzaitė</dc:creator>
  <cp:lastModifiedBy>Gabriel PACHECO</cp:lastModifiedBy>
  <cp:revision>1039</cp:revision>
  <dcterms:created xsi:type="dcterms:W3CDTF">2015-06-19T10:50:18Z</dcterms:created>
  <dcterms:modified xsi:type="dcterms:W3CDTF">2019-03-17T05:55:30Z</dcterms:modified>
</cp:coreProperties>
</file>